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authors.xml" ContentType="application/vnd.ms-powerpoint.authors+xml"/>
  <Override PartName="/ppt/commentAuthors.xml" ContentType="application/vnd.openxmlformats-officedocument.presentationml.commentAuthors+xml"/>
  <Override PartName="/ppt/embeddings/oleObject1.wdp" ContentType="image/vnd.ms-photo"/>
  <Override PartName="/ppt/embeddings/oleObject2.wdp" ContentType="image/vnd.ms-photo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autoCompressPictures="0">
  <p:sldMasterIdLst>
    <p:sldMasterId id="2147483778" r:id="rId1"/>
  </p:sldMasterIdLst>
  <p:notesMasterIdLst>
    <p:notesMasterId r:id="rId2"/>
  </p:notesMasterIdLst>
  <p:handoutMasterIdLst>
    <p:handoutMasterId r:id="rId3"/>
  </p:handoutMasterIdLst>
  <p:sldIdLst>
    <p:sldId id="256" r:id="rId4"/>
    <p:sldId id="544" r:id="rId5"/>
    <p:sldId id="548" r:id="rId6"/>
    <p:sldId id="567" r:id="rId7"/>
    <p:sldId id="556" r:id="rId8"/>
    <p:sldId id="600" r:id="rId9"/>
    <p:sldId id="601" r:id="rId10"/>
    <p:sldId id="602" r:id="rId11"/>
    <p:sldId id="603" r:id="rId12"/>
    <p:sldId id="564" r:id="rId13"/>
    <p:sldId id="590" r:id="rId14"/>
    <p:sldId id="599" r:id="rId15"/>
    <p:sldId id="555" r:id="rId16"/>
    <p:sldId id="565" r:id="rId17"/>
    <p:sldId id="566" r:id="rId18"/>
    <p:sldId id="581" r:id="rId19"/>
    <p:sldId id="568" r:id="rId20"/>
    <p:sldId id="571" r:id="rId21"/>
    <p:sldId id="570" r:id="rId22"/>
    <p:sldId id="572" r:id="rId23"/>
    <p:sldId id="573" r:id="rId24"/>
    <p:sldId id="574" r:id="rId25"/>
    <p:sldId id="585" r:id="rId26"/>
    <p:sldId id="586" r:id="rId27"/>
    <p:sldId id="588" r:id="rId28"/>
    <p:sldId id="589" r:id="rId29"/>
    <p:sldId id="569" r:id="rId30"/>
    <p:sldId id="592" r:id="rId31"/>
    <p:sldId id="597" r:id="rId32"/>
    <p:sldId id="575" r:id="rId33"/>
    <p:sldId id="582" r:id="rId34"/>
    <p:sldId id="584" r:id="rId35"/>
    <p:sldId id="593" r:id="rId36"/>
    <p:sldId id="583" r:id="rId37"/>
    <p:sldId id="596" r:id="rId38"/>
    <p:sldId id="598" r:id="rId39"/>
    <p:sldId id="576" r:id="rId40"/>
    <p:sldId id="577" r:id="rId41"/>
    <p:sldId id="578" r:id="rId42"/>
    <p:sldId id="579" r:id="rId43"/>
    <p:sldId id="580" r:id="rId44"/>
  </p:sldIdLst>
  <p:sldSz cx="9144000" cy="6858000" type="screen4x3"/>
  <p:notesSz cx="6797675" cy="9926638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id="{88A5C80F-11A1-4A42-8F8A-3D59A1F29DA3}" name="기본 구역">
          <p14:sldIdLst>
            <p14:sldId id="256"/>
          </p14:sldIdLst>
        </p14:section>
        <p14:section id="{B8FED5F0-C01B-4488-BA16-9182F291BA0C}" name="1장. PNIT 올컨e 현황">
          <p14:sldIdLst>
            <p14:sldId id="544"/>
          </p14:sldIdLst>
        </p14:section>
        <p14:section id="{E8CBEC8E-FD10-4F42-B2FD-AA542DB24DB8}" name="올컨e시스템 구성도">
          <p14:sldIdLst>
            <p14:sldId id="548"/>
          </p14:sldIdLst>
        </p14:section>
        <p14:section id="{19294509-FCBD-44FE-82C1-5AE9A43F658C}" name="올컨e 라이프 사이클">
          <p14:sldIdLst>
            <p14:sldId id="567"/>
          </p14:sldIdLst>
        </p14:section>
        <p14:section id="{A5393C3C-5F1C-4482-888D-D5983DCAF303}" name="PNIT 터미널 에이전트">
          <p14:sldIdLst>
            <p14:sldId id="556"/>
            <p14:sldId id="600"/>
            <p14:sldId id="601"/>
            <p14:sldId id="602"/>
            <p14:sldId id="603"/>
          </p14:sldIdLst>
        </p14:section>
        <p14:section id="{86215598-B0D4-4D21-8565-DD3AC844A1D9}" name="2장. 올컨e 프로세스별 데이터 구조">
          <p14:sldIdLst>
            <p14:sldId id="564"/>
          </p14:sldIdLst>
        </p14:section>
        <p14:section id="{B2F43EA8-1B8B-4490-AE55-7EE62084DF00}" name="PNIT bctrans 코드 구조">
          <p14:sldIdLst>
            <p14:sldId id="590"/>
            <p14:sldId id="599"/>
          </p14:sldIdLst>
        </p14:section>
        <p14:section id="{6EB7618A-60E8-44D0-87E4-02AC7B6F6D6C}" name="ActiveMQ, 프로그램ID 현황">
          <p14:sldIdLst>
            <p14:sldId id="555"/>
            <p14:sldId id="565"/>
            <p14:sldId id="566"/>
          </p14:sldIdLst>
        </p14:section>
        <p14:section id="{3CFC030E-E138-4A8A-95F8-AD9E9E1D2886}" name="올컨e 주요 프로세스">
          <p14:sldIdLst>
            <p14:sldId id="581"/>
            <p14:sldId id="568"/>
            <p14:sldId id="571"/>
            <p14:sldId id="570"/>
            <p14:sldId id="572"/>
            <p14:sldId id="573"/>
            <p14:sldId id="574"/>
            <p14:sldId id="585"/>
            <p14:sldId id="586"/>
            <p14:sldId id="588"/>
            <p14:sldId id="589"/>
          </p14:sldIdLst>
        </p14:section>
        <p14:section id="{0426C4AD-5F1B-4EA7-924E-A14EDDCF547A}" name="올컨e 보조 프로세스">
          <p14:sldIdLst>
            <p14:sldId id="569"/>
            <p14:sldId id="592"/>
            <p14:sldId id="597"/>
            <p14:sldId id="575"/>
            <p14:sldId id="582"/>
            <p14:sldId id="584"/>
            <p14:sldId id="593"/>
            <p14:sldId id="583"/>
            <p14:sldId id="596"/>
          </p14:sldIdLst>
        </p14:section>
        <p14:section id="{10FBC28A-6845-4FC8-8E48-3714FC47EC24}" name="기타 프로세스">
          <p14:sldIdLst>
            <p14:sldId id="598"/>
          </p14:sldIdLst>
        </p14:section>
        <p14:section id="{B9DC9083-DC9A-4386-8214-9B4497EAFDCF}" name="Appendix">
          <p14:sldIdLst>
            <p14:sldId id="576"/>
            <p14:sldId id="577"/>
            <p14:sldId id="578"/>
            <p14:sldId id="579"/>
            <p14:sldId id="580"/>
          </p14:sldIdLst>
        </p14:section>
      </p14:sectionLst>
    </p:ext>
  </p:extLst>
</p:presentation>
</file>

<file path=ppt/authors.xml><?xml version="1.0" encoding="utf-8"?>
<p188: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xmlns:p188="http://schemas.microsoft.com/office/powerpoint/2018/8/main">
  <p188:author id="{842159F4-A443-7E30-0E88-E1F9A859821D}" name="오경우 선임" initials="경오" userId="S::ongdv94@smartm2m.co.kr::db67aa6a-20dc-427a-ab45-ded9bc272334" providerId="AD"/>
</p188:authorLst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1" name="박찬희" initials="박" lastIdx="2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TxStyle/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TxStyle/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7524" autoAdjust="0"/>
    <p:restoredTop sz="97840" autoAdjust="0"/>
  </p:normalViewPr>
  <p:slideViewPr>
    <p:cSldViewPr snapToGrid="0">
      <p:cViewPr varScale="1">
        <p:scale>
          <a:sx n="100" d="100"/>
          <a:sy n="100" d="100"/>
        </p:scale>
        <p:origin x="2024" y="184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169" d="100"/>
          <a:sy n="169" d="100"/>
        </p:scale>
        <p:origin x="6608" y="184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7.xml"  /><Relationship Id="rId11" Type="http://schemas.openxmlformats.org/officeDocument/2006/relationships/slide" Target="slides/slide8.xml"  /><Relationship Id="rId12" Type="http://schemas.openxmlformats.org/officeDocument/2006/relationships/slide" Target="slides/slide9.xml"  /><Relationship Id="rId13" Type="http://schemas.openxmlformats.org/officeDocument/2006/relationships/slide" Target="slides/slide10.xml"  /><Relationship Id="rId14" Type="http://schemas.openxmlformats.org/officeDocument/2006/relationships/slide" Target="slides/slide11.xml"  /><Relationship Id="rId15" Type="http://schemas.openxmlformats.org/officeDocument/2006/relationships/slide" Target="slides/slide12.xml"  /><Relationship Id="rId16" Type="http://schemas.openxmlformats.org/officeDocument/2006/relationships/slide" Target="slides/slide13.xml"  /><Relationship Id="rId17" Type="http://schemas.openxmlformats.org/officeDocument/2006/relationships/slide" Target="slides/slide14.xml"  /><Relationship Id="rId18" Type="http://schemas.openxmlformats.org/officeDocument/2006/relationships/slide" Target="slides/slide15.xml"  /><Relationship Id="rId19" Type="http://schemas.openxmlformats.org/officeDocument/2006/relationships/slide" Target="slides/slide16.xml"  /><Relationship Id="rId2" Type="http://schemas.openxmlformats.org/officeDocument/2006/relationships/notesMaster" Target="notesMasters/notesMaster1.xml"  /><Relationship Id="rId20" Type="http://schemas.openxmlformats.org/officeDocument/2006/relationships/slide" Target="slides/slide17.xml"  /><Relationship Id="rId21" Type="http://schemas.openxmlformats.org/officeDocument/2006/relationships/slide" Target="slides/slide18.xml"  /><Relationship Id="rId22" Type="http://schemas.openxmlformats.org/officeDocument/2006/relationships/slide" Target="slides/slide19.xml"  /><Relationship Id="rId23" Type="http://schemas.openxmlformats.org/officeDocument/2006/relationships/slide" Target="slides/slide20.xml"  /><Relationship Id="rId24" Type="http://schemas.openxmlformats.org/officeDocument/2006/relationships/slide" Target="slides/slide21.xml"  /><Relationship Id="rId25" Type="http://schemas.openxmlformats.org/officeDocument/2006/relationships/slide" Target="slides/slide22.xml"  /><Relationship Id="rId26" Type="http://schemas.openxmlformats.org/officeDocument/2006/relationships/slide" Target="slides/slide23.xml"  /><Relationship Id="rId27" Type="http://schemas.openxmlformats.org/officeDocument/2006/relationships/slide" Target="slides/slide24.xml"  /><Relationship Id="rId28" Type="http://schemas.openxmlformats.org/officeDocument/2006/relationships/slide" Target="slides/slide25.xml"  /><Relationship Id="rId29" Type="http://schemas.openxmlformats.org/officeDocument/2006/relationships/slide" Target="slides/slide26.xml"  /><Relationship Id="rId3" Type="http://schemas.openxmlformats.org/officeDocument/2006/relationships/handoutMaster" Target="handoutMasters/handoutMaster1.xml"  /><Relationship Id="rId30" Type="http://schemas.openxmlformats.org/officeDocument/2006/relationships/slide" Target="slides/slide27.xml"  /><Relationship Id="rId31" Type="http://schemas.openxmlformats.org/officeDocument/2006/relationships/slide" Target="slides/slide28.xml"  /><Relationship Id="rId32" Type="http://schemas.openxmlformats.org/officeDocument/2006/relationships/slide" Target="slides/slide29.xml"  /><Relationship Id="rId33" Type="http://schemas.openxmlformats.org/officeDocument/2006/relationships/slide" Target="slides/slide30.xml"  /><Relationship Id="rId34" Type="http://schemas.openxmlformats.org/officeDocument/2006/relationships/slide" Target="slides/slide31.xml"  /><Relationship Id="rId35" Type="http://schemas.openxmlformats.org/officeDocument/2006/relationships/slide" Target="slides/slide32.xml"  /><Relationship Id="rId36" Type="http://schemas.openxmlformats.org/officeDocument/2006/relationships/slide" Target="slides/slide33.xml"  /><Relationship Id="rId37" Type="http://schemas.openxmlformats.org/officeDocument/2006/relationships/slide" Target="slides/slide34.xml"  /><Relationship Id="rId38" Type="http://schemas.openxmlformats.org/officeDocument/2006/relationships/slide" Target="slides/slide35.xml"  /><Relationship Id="rId39" Type="http://schemas.openxmlformats.org/officeDocument/2006/relationships/slide" Target="slides/slide36.xml"  /><Relationship Id="rId4" Type="http://schemas.openxmlformats.org/officeDocument/2006/relationships/slide" Target="slides/slide1.xml"  /><Relationship Id="rId40" Type="http://schemas.openxmlformats.org/officeDocument/2006/relationships/slide" Target="slides/slide37.xml"  /><Relationship Id="rId41" Type="http://schemas.openxmlformats.org/officeDocument/2006/relationships/slide" Target="slides/slide38.xml"  /><Relationship Id="rId42" Type="http://schemas.openxmlformats.org/officeDocument/2006/relationships/slide" Target="slides/slide39.xml"  /><Relationship Id="rId43" Type="http://schemas.openxmlformats.org/officeDocument/2006/relationships/slide" Target="slides/slide40.xml"  /><Relationship Id="rId44" Type="http://schemas.openxmlformats.org/officeDocument/2006/relationships/slide" Target="slides/slide41.xml"  /><Relationship Id="rId45" Type="http://schemas.openxmlformats.org/officeDocument/2006/relationships/commentAuthors" Target="commentAuthors.xml"  /><Relationship Id="rId46" Type="http://schemas.microsoft.com/office/2018/10/relationships/authors" Target="authors.xml"  /><Relationship Id="rId47" Type="http://schemas.openxmlformats.org/officeDocument/2006/relationships/presProps" Target="presProps.xml"  /><Relationship Id="rId48" Type="http://schemas.openxmlformats.org/officeDocument/2006/relationships/viewProps" Target="viewProps.xml"  /><Relationship Id="rId49" Type="http://schemas.openxmlformats.org/officeDocument/2006/relationships/theme" Target="theme/theme1.xml"  /><Relationship Id="rId5" Type="http://schemas.openxmlformats.org/officeDocument/2006/relationships/slide" Target="slides/slide2.xml"  /><Relationship Id="rId50" Type="http://schemas.openxmlformats.org/officeDocument/2006/relationships/tableStyles" Target="tableStyles.xml"  /><Relationship Id="rId6" Type="http://schemas.openxmlformats.org/officeDocument/2006/relationships/slide" Target="slides/slide3.xml"  /><Relationship Id="rId7" Type="http://schemas.openxmlformats.org/officeDocument/2006/relationships/slide" Target="slides/slide4.xml"  /><Relationship Id="rId8" Type="http://schemas.openxmlformats.org/officeDocument/2006/relationships/slide" Target="slides/slide5.xml"  /><Relationship Id="rId9" Type="http://schemas.openxmlformats.org/officeDocument/2006/relationships/slide" Target="slides/slide6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3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B7A863A3-0914-4A28-B03C-0D7346A80F7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FF896E0B-88BC-704E-A0AD-94C3DEB2AEFF}" type="datetime1">
              <a:rPr lang="en-US" smtClean="0"/>
              <a:t>2/20/25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871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lvl="0"/>
            <a:fld id="{340AE286-BB46-45F2-AC39-ECC3038E2C26}" type="datetime1">
              <a:rPr lang="ko-KR" altLang="en-US" smtClean="0"/>
              <a:t>2025. 2. 20.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 편집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lvl="0"/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lvl="0"/>
            <a:fld id="{14410C83-7C8E-4FEE-ACFA-FB414CAAC0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261722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notesMaster" Target="../notesMasters/notesMaster1.xml"  /><Relationship Id="rId2" Type="http://schemas.openxmlformats.org/officeDocument/2006/relationships/slide" Target="../slides/slide3.xml"  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596440"/>
      </p:ext>
    </p:extLst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1.png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2.jpeg"  /><Relationship Id="rId3" Type="http://schemas.openxmlformats.org/officeDocument/2006/relationships/image" Target="../media/image3.tif"  /><Relationship Id="rId4" Type="http://schemas.openxmlformats.org/officeDocument/2006/relationships/image" Target="../media/image4.png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Relationship Id="rId2" Type="http://schemas.openxmlformats.org/officeDocument/2006/relationships/image" Target="../media/image5.png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ExtraBold" panose="020D0604000000000000" pitchFamily="34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4400915" y="6573514"/>
            <a:ext cx="342170" cy="1511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ExtraBold" panose="020D0604000000000000" pitchFamily="34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01280" y="6583039"/>
            <a:ext cx="341440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-</a:t>
            </a:r>
            <a:fld id="{41B8E6F8-6D1B-4E04-A381-DA25B172372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C1377B-A45C-414F-AF7C-79F15C06F0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25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24524" y="6559957"/>
            <a:ext cx="294953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ExtraBold" panose="020D0604000000000000" pitchFamily="34" charset="-127"/>
                <a:ea typeface="NanumGothicExtraBold" panose="020D0604000000000000" pitchFamily="34" charset="-127"/>
              </a:defRPr>
            </a:lvl1pPr>
          </a:lstStyle>
          <a:p>
            <a:r>
              <a:rPr lang="ko-KR" altLang="en-US" dirty="0"/>
              <a:t>  </a:t>
            </a:r>
            <a:fld id="{41B8E6F8-6D1B-4E04-A381-DA25B172372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25EBB67-AE42-4D7F-BBB2-43AA9BC8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284885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0">
              <a:spcAft>
                <a:spcPts val="200"/>
              </a:spcAft>
            </a:pPr>
            <a:r>
              <a:rPr lang="ko-KR" altLang="en-US" dirty="0"/>
              <a:t>대제목을 입력해주세요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77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ExtraBold" panose="020D0604000000000000" pitchFamily="34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4400915" y="6573514"/>
            <a:ext cx="342170" cy="1511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ExtraBold" panose="020D0604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D18D76-ECF8-EA90-C28E-9477BEA45C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72316"/>
            <a:ext cx="9144000" cy="2519946"/>
          </a:xfrm>
          <a:prstGeom prst="rect">
            <a:avLst/>
          </a:prstGeom>
        </p:spPr>
      </p:pic>
      <p:pic>
        <p:nvPicPr>
          <p:cNvPr id="3" name="그림 1">
            <a:extLst>
              <a:ext uri="{FF2B5EF4-FFF2-40B4-BE49-F238E27FC236}">
                <a16:creationId xmlns:a16="http://schemas.microsoft.com/office/drawing/2014/main" id="{1DE64342-299F-EEFF-E10F-469EBD95F3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44653" y="6567665"/>
            <a:ext cx="1145766" cy="249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6944B6-ACB0-19B1-4D3A-E58406A34B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246" y="92322"/>
            <a:ext cx="1760310" cy="2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5B6A9-FF6C-E597-CA67-A298BB809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DD283E-4809-155E-7EE2-B25BEF02F4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6F8-6D1B-4E04-A381-DA25B17237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63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20319" y="2379872"/>
            <a:ext cx="2903359" cy="1354217"/>
          </a:xfrm>
          <a:noFill/>
        </p:spPr>
        <p:txBody>
          <a:bodyPr wrap="square" lIns="0" tIns="0" rIns="0" bIns="0" rtlCol="0">
            <a:spAutoFit/>
          </a:bodyPr>
          <a:lstStyle>
            <a:lvl1pPr algn="ctr">
              <a:lnSpc>
                <a:spcPct val="110000"/>
              </a:lnSpc>
              <a:spcAft>
                <a:spcPts val="200"/>
              </a:spcAft>
              <a:defRPr lang="en-US" sz="3000" dirty="0"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>
              <a:lnSpc>
                <a:spcPct val="110000"/>
              </a:lnSpc>
              <a:spcAft>
                <a:spcPts val="200"/>
              </a:spcAft>
            </a:pPr>
            <a:r>
              <a:rPr lang="ko-KR" altLang="en-US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간지 제목을</a:t>
            </a:r>
            <a:b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입력해주세요</a:t>
            </a: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932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24524" y="6559957"/>
            <a:ext cx="294953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ExtraBold" panose="020D0604000000000000" pitchFamily="34" charset="-127"/>
                <a:ea typeface="NanumGothicExtraBold" panose="020D0604000000000000" pitchFamily="34" charset="-127"/>
              </a:defRPr>
            </a:lvl1pPr>
          </a:lstStyle>
          <a:p>
            <a:r>
              <a:rPr lang="ko-KR" altLang="en-US" dirty="0"/>
              <a:t>  </a:t>
            </a:r>
            <a:fld id="{41B8E6F8-6D1B-4E04-A381-DA25B172372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25EBB67-AE42-4D7F-BBB2-43AA9BC8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284885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0">
              <a:spcAft>
                <a:spcPts val="200"/>
              </a:spcAft>
            </a:pPr>
            <a:r>
              <a:rPr lang="ko-KR" altLang="en-US" dirty="0"/>
              <a:t>대제목을 입력해주세요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0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ExtraBold" panose="020D0604000000000000" pitchFamily="34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0C63E6A6-604D-874B-A7CD-419F419DC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88645" y="6559957"/>
            <a:ext cx="166712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ExtraBold" panose="020D0604000000000000" pitchFamily="34" charset="-127"/>
                <a:ea typeface="NanumGothicExtraBold" panose="020D0604000000000000" pitchFamily="34" charset="-127"/>
              </a:defRPr>
            </a:lvl1pPr>
          </a:lstStyle>
          <a:p>
            <a:fld id="{41B8E6F8-6D1B-4E04-A381-DA25B17237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1046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ExtraBold" panose="020D0604000000000000" pitchFamily="34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0C63E6A6-604D-874B-A7CD-419F419DC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88645" y="6559957"/>
            <a:ext cx="166712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ExtraBold" panose="020D0604000000000000" pitchFamily="34" charset="-127"/>
                <a:ea typeface="NanumGothicExtraBold" panose="020D0604000000000000" pitchFamily="34" charset="-127"/>
              </a:defRPr>
            </a:lvl1pPr>
          </a:lstStyle>
          <a:p>
            <a:fld id="{41B8E6F8-6D1B-4E04-A381-DA25B17237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23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20319" y="2379872"/>
            <a:ext cx="2903359" cy="1354217"/>
          </a:xfrm>
          <a:noFill/>
        </p:spPr>
        <p:txBody>
          <a:bodyPr wrap="square" lIns="0" tIns="0" rIns="0" bIns="0" rtlCol="0">
            <a:spAutoFit/>
          </a:bodyPr>
          <a:lstStyle>
            <a:lvl1pPr algn="ctr">
              <a:lnSpc>
                <a:spcPct val="110000"/>
              </a:lnSpc>
              <a:spcAft>
                <a:spcPts val="200"/>
              </a:spcAft>
              <a:defRPr lang="en-US" sz="3000" dirty="0"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>
              <a:lnSpc>
                <a:spcPct val="110000"/>
              </a:lnSpc>
              <a:spcAft>
                <a:spcPts val="200"/>
              </a:spcAft>
            </a:pPr>
            <a:r>
              <a:rPr lang="ko-KR" altLang="en-US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간지 제목을</a:t>
            </a:r>
            <a:b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입력해주세요</a:t>
            </a: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4428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24524" y="6559957"/>
            <a:ext cx="294953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ExtraBold" panose="020D0604000000000000" pitchFamily="34" charset="-127"/>
                <a:ea typeface="NanumGothicExtraBold" panose="020D0604000000000000" pitchFamily="34" charset="-127"/>
              </a:defRPr>
            </a:lvl1pPr>
          </a:lstStyle>
          <a:p>
            <a:r>
              <a:rPr lang="ko-KR" altLang="en-US" dirty="0"/>
              <a:t>  </a:t>
            </a:r>
            <a:fld id="{41B8E6F8-6D1B-4E04-A381-DA25B172372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25EBB67-AE42-4D7F-BBB2-43AA9BC8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284885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0">
              <a:spcAft>
                <a:spcPts val="200"/>
              </a:spcAft>
            </a:pPr>
            <a:r>
              <a:rPr lang="ko-KR" altLang="en-US" dirty="0"/>
              <a:t>대제목을 입력해주세요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290855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theme" Target="../theme/theme1.xml"  /><Relationship Id="rId12" Type="http://schemas.openxmlformats.org/officeDocument/2006/relationships/image" Target="../media/image3.tif"  /><Relationship Id="rId13" Type="http://schemas.openxmlformats.org/officeDocument/2006/relationships/image" Target="../media/image4.png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 userDrawn="1"/>
        </p:nvSpPr>
        <p:spPr>
          <a:xfrm>
            <a:off x="4400915" y="6573514"/>
            <a:ext cx="342170" cy="1511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ExtraBold" panose="020D0604000000000000" pitchFamily="34" charset="-127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6788" y="325372"/>
            <a:ext cx="284885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0">
              <a:spcAft>
                <a:spcPts val="200"/>
              </a:spcAft>
            </a:pPr>
            <a:r>
              <a:rPr lang="ko-KR" altLang="en-US" dirty="0"/>
              <a:t>대제목을 입력해주세요</a:t>
            </a:r>
            <a:r>
              <a:rPr lang="en-US" altLang="ko-KR" dirty="0"/>
              <a:t>.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E714AE-47CE-4C1B-93D3-4A30FC7329AB}"/>
              </a:ext>
            </a:extLst>
          </p:cNvPr>
          <p:cNvGrpSpPr/>
          <p:nvPr userDrawn="1"/>
        </p:nvGrpSpPr>
        <p:grpSpPr>
          <a:xfrm>
            <a:off x="190501" y="151850"/>
            <a:ext cx="8763000" cy="665944"/>
            <a:chOff x="623443" y="151850"/>
            <a:chExt cx="7897115" cy="665944"/>
          </a:xfrm>
        </p:grpSpPr>
        <p:grpSp>
          <p:nvGrpSpPr>
            <p:cNvPr id="6" name="그룹 5"/>
            <p:cNvGrpSpPr/>
            <p:nvPr userDrawn="1"/>
          </p:nvGrpSpPr>
          <p:grpSpPr>
            <a:xfrm>
              <a:off x="623443" y="151850"/>
              <a:ext cx="7897115" cy="65704"/>
              <a:chOff x="623443" y="590847"/>
              <a:chExt cx="7897115" cy="65704"/>
            </a:xfrm>
          </p:grpSpPr>
          <p:sp>
            <p:nvSpPr>
              <p:cNvPr id="8" name="모서리가 둥근 직사각형 7"/>
              <p:cNvSpPr/>
              <p:nvPr/>
            </p:nvSpPr>
            <p:spPr>
              <a:xfrm>
                <a:off x="623443" y="600521"/>
                <a:ext cx="742950" cy="46356"/>
              </a:xfrm>
              <a:prstGeom prst="roundRect">
                <a:avLst>
                  <a:gd name="adj" fmla="val 50000"/>
                </a:avLst>
              </a:prstGeom>
              <a:solidFill>
                <a:srgbClr val="0038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ExtraBold" panose="020D0604000000000000" pitchFamily="34" charset="-127"/>
                </a:endParaRPr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1452386" y="600521"/>
                <a:ext cx="7068172" cy="4635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ExtraBold" panose="020D0604000000000000" pitchFamily="34" charset="-127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419534" y="590847"/>
                <a:ext cx="65704" cy="65704"/>
              </a:xfrm>
              <a:prstGeom prst="ellipse">
                <a:avLst/>
              </a:prstGeom>
              <a:solidFill>
                <a:srgbClr val="007B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ExtraBold" panose="020D0604000000000000" pitchFamily="34" charset="-127"/>
                </a:endParaRPr>
              </a:p>
            </p:txBody>
          </p:sp>
        </p:grpSp>
        <p:grpSp>
          <p:nvGrpSpPr>
            <p:cNvPr id="11" name="그룹 10"/>
            <p:cNvGrpSpPr/>
            <p:nvPr userDrawn="1"/>
          </p:nvGrpSpPr>
          <p:grpSpPr>
            <a:xfrm>
              <a:off x="623443" y="752090"/>
              <a:ext cx="7897115" cy="65704"/>
              <a:chOff x="623443" y="1284820"/>
              <a:chExt cx="7897115" cy="65704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623443" y="1294494"/>
                <a:ext cx="742950" cy="46356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ExtraBold" panose="020D0604000000000000" pitchFamily="34" charset="-127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1452386" y="1294494"/>
                <a:ext cx="7068172" cy="4635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ExtraBold" panose="020D0604000000000000" pitchFamily="34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1419534" y="1284820"/>
                <a:ext cx="65704" cy="6570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ExtraBold" panose="020D0604000000000000" pitchFamily="34" charset="-127"/>
                </a:endParaRPr>
              </a:p>
            </p:txBody>
          </p:sp>
        </p:grpSp>
      </p:grpSp>
      <p:sp>
        <p:nvSpPr>
          <p:cNvPr id="1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44560" y="6583039"/>
            <a:ext cx="254878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1B8E6F8-6D1B-4E04-A381-DA25B17237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6" name="그림 1">
            <a:extLst>
              <a:ext uri="{FF2B5EF4-FFF2-40B4-BE49-F238E27FC236}">
                <a16:creationId xmlns:a16="http://schemas.microsoft.com/office/drawing/2014/main" id="{F20F802A-EAAC-F549-A549-5AC4FD15BD17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944653" y="6567665"/>
            <a:ext cx="1145766" cy="249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C995DA-0B1B-BD81-9B77-5DA9BD60D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81" y="6567665"/>
            <a:ext cx="1760310" cy="2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63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97" r:id="rId2"/>
    <p:sldLayoutId id="2147483796" r:id="rId3"/>
    <p:sldLayoutId id="2147483780" r:id="rId4"/>
    <p:sldLayoutId id="2147483781" r:id="rId5"/>
    <p:sldLayoutId id="2147483782" r:id="rId6"/>
    <p:sldLayoutId id="2147483774" r:id="rId7"/>
    <p:sldLayoutId id="2147483776" r:id="rId8"/>
    <p:sldLayoutId id="2147483777" r:id="rId9"/>
    <p:sldLayoutId id="2147483795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altLang="en-US" sz="2400" kern="1200" spc="-80" dirty="0">
          <a:ln>
            <a:solidFill>
              <a:schemeClr val="accent1">
                <a:alpha val="0"/>
              </a:schemeClr>
            </a:solidFill>
          </a:ln>
          <a:solidFill>
            <a:srgbClr val="003878"/>
          </a:solidFill>
          <a:effectLst/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4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42.png"  /><Relationship Id="rId3" Type="http://schemas.openxmlformats.org/officeDocument/2006/relationships/image" Target="../media/image4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6.png"  /><Relationship Id="rId3" Type="http://schemas.microsoft.com/office/2007/relationships/hdphoto" Target="../embeddings/oleObject2.wdp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sv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4.xml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2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2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2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2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6.png"  /><Relationship Id="rId3" Type="http://schemas.microsoft.com/office/2007/relationships/hdphoto" Target="../embeddings/oleObject2.wdp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svg"  /></Relationships>
</file>

<file path=ppt/slides/_rels/slide2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2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10" Type="http://schemas.microsoft.com/office/2007/relationships/hdphoto" Target="../embeddings/oleObject1.wdp"  /><Relationship Id="rId11" Type="http://schemas.openxmlformats.org/officeDocument/2006/relationships/image" Target="../media/image13.png"  /><Relationship Id="rId12" Type="http://schemas.openxmlformats.org/officeDocument/2006/relationships/image" Target="../media/image14.png"  /><Relationship Id="rId13" Type="http://schemas.openxmlformats.org/officeDocument/2006/relationships/image" Target="../media/image15.png"  /><Relationship Id="rId14" Type="http://schemas.openxmlformats.org/officeDocument/2006/relationships/image" Target="../media/image16.png"  /><Relationship Id="rId15" Type="http://schemas.openxmlformats.org/officeDocument/2006/relationships/image" Target="../media/image17.png"  /><Relationship Id="rId16" Type="http://schemas.openxmlformats.org/officeDocument/2006/relationships/image" Target="../media/image18.png"  /><Relationship Id="rId17" Type="http://schemas.openxmlformats.org/officeDocument/2006/relationships/image" Target="../media/image19.png"  /><Relationship Id="rId18" Type="http://schemas.openxmlformats.org/officeDocument/2006/relationships/image" Target="../media/image20.png"  /><Relationship Id="rId19" Type="http://schemas.openxmlformats.org/officeDocument/2006/relationships/image" Target="../media/image21.png"  /><Relationship Id="rId2" Type="http://schemas.openxmlformats.org/officeDocument/2006/relationships/notesSlide" Target="../notesSlides/notesSlide1.xml"  /><Relationship Id="rId20" Type="http://schemas.openxmlformats.org/officeDocument/2006/relationships/image" Target="../media/image22.png"  /><Relationship Id="rId21" Type="http://schemas.openxmlformats.org/officeDocument/2006/relationships/image" Target="../media/image23.png"  /><Relationship Id="rId22" Type="http://schemas.openxmlformats.org/officeDocument/2006/relationships/image" Target="../media/image24.png"  /><Relationship Id="rId23" Type="http://schemas.openxmlformats.org/officeDocument/2006/relationships/image" Target="../media/image25.png"  /><Relationship Id="rId3" Type="http://schemas.openxmlformats.org/officeDocument/2006/relationships/image" Target="../media/image6.png"  /><Relationship Id="rId4" Type="http://schemas.openxmlformats.org/officeDocument/2006/relationships/image" Target="../media/image7.gif"  /><Relationship Id="rId5" Type="http://schemas.openxmlformats.org/officeDocument/2006/relationships/image" Target="../media/image8.jpeg"  /><Relationship Id="rId6" Type="http://schemas.openxmlformats.org/officeDocument/2006/relationships/image" Target="../media/image9.png"  /><Relationship Id="rId7" Type="http://schemas.openxmlformats.org/officeDocument/2006/relationships/image" Target="../media/image10.png"  /><Relationship Id="rId8" Type="http://schemas.openxmlformats.org/officeDocument/2006/relationships/image" Target="../media/image11.png"  /><Relationship Id="rId9" Type="http://schemas.openxmlformats.org/officeDocument/2006/relationships/image" Target="../media/image12.png"  /></Relationships>
</file>

<file path=ppt/slides/_rels/slide3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3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3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3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3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3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3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/Relationships>
</file>

<file path=ppt/slides/_rels/slide3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8.png"  /><Relationship Id="rId3" Type="http://schemas.openxmlformats.org/officeDocument/2006/relationships/image" Target="../media/image29.svg"  /><Relationship Id="rId4" Type="http://schemas.openxmlformats.org/officeDocument/2006/relationships/image" Target="../media/image16.png"  /><Relationship Id="rId5" Type="http://schemas.openxmlformats.org/officeDocument/2006/relationships/image" Target="../media/image26.png"  /><Relationship Id="rId6" Type="http://schemas.microsoft.com/office/2007/relationships/hdphoto" Target="../embeddings/oleObject2.wdp"  /><Relationship Id="rId7" Type="http://schemas.openxmlformats.org/officeDocument/2006/relationships/image" Target="../media/image27.png"  /></Relationships>
</file>

<file path=ppt/slides/_rels/slide3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8.png"  /><Relationship Id="rId3" Type="http://schemas.openxmlformats.org/officeDocument/2006/relationships/image" Target="../media/image29.svg"  /><Relationship Id="rId4" Type="http://schemas.openxmlformats.org/officeDocument/2006/relationships/image" Target="../media/image16.png"  /><Relationship Id="rId5" Type="http://schemas.openxmlformats.org/officeDocument/2006/relationships/image" Target="../media/image26.png"  /><Relationship Id="rId6" Type="http://schemas.microsoft.com/office/2007/relationships/hdphoto" Target="../embeddings/oleObject2.wdp"  /><Relationship Id="rId7" Type="http://schemas.openxmlformats.org/officeDocument/2006/relationships/image" Target="../media/image27.png"  /></Relationships>
</file>

<file path=ppt/slides/_rels/slide3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8.png"  /><Relationship Id="rId3" Type="http://schemas.openxmlformats.org/officeDocument/2006/relationships/image" Target="../media/image29.svg"  /><Relationship Id="rId4" Type="http://schemas.openxmlformats.org/officeDocument/2006/relationships/image" Target="../media/image16.png"  /><Relationship Id="rId5" Type="http://schemas.openxmlformats.org/officeDocument/2006/relationships/image" Target="../media/image26.png"  /><Relationship Id="rId6" Type="http://schemas.microsoft.com/office/2007/relationships/hdphoto" Target="../embeddings/oleObject2.wdp"  /><Relationship Id="rId7" Type="http://schemas.openxmlformats.org/officeDocument/2006/relationships/image" Target="../media/image27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6.png"  /><Relationship Id="rId3" Type="http://schemas.microsoft.com/office/2007/relationships/hdphoto" Target="../embeddings/oleObject2.wdp"  /><Relationship Id="rId4" Type="http://schemas.openxmlformats.org/officeDocument/2006/relationships/image" Target="../media/image27.png"  /><Relationship Id="rId5" Type="http://schemas.openxmlformats.org/officeDocument/2006/relationships/image" Target="../media/image28.png"  /><Relationship Id="rId6" Type="http://schemas.openxmlformats.org/officeDocument/2006/relationships/image" Target="../media/image29.svg"  /><Relationship Id="rId7" Type="http://schemas.openxmlformats.org/officeDocument/2006/relationships/image" Target="../media/image16.png"  /></Relationships>
</file>

<file path=ppt/slides/_rels/slide4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8.png"  /><Relationship Id="rId3" Type="http://schemas.openxmlformats.org/officeDocument/2006/relationships/image" Target="../media/image29.svg"  /><Relationship Id="rId4" Type="http://schemas.openxmlformats.org/officeDocument/2006/relationships/image" Target="../media/image16.png"  /><Relationship Id="rId5" Type="http://schemas.openxmlformats.org/officeDocument/2006/relationships/image" Target="../media/image26.png"  /><Relationship Id="rId6" Type="http://schemas.microsoft.com/office/2007/relationships/hdphoto" Target="../embeddings/oleObject2.wdp"  /><Relationship Id="rId7" Type="http://schemas.openxmlformats.org/officeDocument/2006/relationships/image" Target="../media/image27.png"  /></Relationships>
</file>

<file path=ppt/slides/_rels/slide4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8.png"  /><Relationship Id="rId3" Type="http://schemas.openxmlformats.org/officeDocument/2006/relationships/image" Target="../media/image29.svg"  /><Relationship Id="rId4" Type="http://schemas.openxmlformats.org/officeDocument/2006/relationships/image" Target="../media/image16.png"  /><Relationship Id="rId5" Type="http://schemas.openxmlformats.org/officeDocument/2006/relationships/image" Target="../media/image26.png"  /><Relationship Id="rId6" Type="http://schemas.microsoft.com/office/2007/relationships/hdphoto" Target="../embeddings/oleObject2.wdp"  /><Relationship Id="rId7" Type="http://schemas.openxmlformats.org/officeDocument/2006/relationships/image" Target="../media/image27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10" Type="http://schemas.openxmlformats.org/officeDocument/2006/relationships/image" Target="../media/image38.png"  /><Relationship Id="rId11" Type="http://schemas.openxmlformats.org/officeDocument/2006/relationships/image" Target="../media/image39.png"  /><Relationship Id="rId2" Type="http://schemas.openxmlformats.org/officeDocument/2006/relationships/image" Target="../media/image30.png"  /><Relationship Id="rId3" Type="http://schemas.openxmlformats.org/officeDocument/2006/relationships/image" Target="../media/image31.png"  /><Relationship Id="rId4" Type="http://schemas.openxmlformats.org/officeDocument/2006/relationships/image" Target="../media/image32.png"  /><Relationship Id="rId5" Type="http://schemas.openxmlformats.org/officeDocument/2006/relationships/image" Target="../media/image33.png"  /><Relationship Id="rId6" Type="http://schemas.openxmlformats.org/officeDocument/2006/relationships/image" Target="../media/image34.png"  /><Relationship Id="rId7" Type="http://schemas.openxmlformats.org/officeDocument/2006/relationships/image" Target="../media/image35.png"  /><Relationship Id="rId8" Type="http://schemas.openxmlformats.org/officeDocument/2006/relationships/image" Target="../media/image36.png"  /><Relationship Id="rId9" Type="http://schemas.openxmlformats.org/officeDocument/2006/relationships/image" Target="../media/image37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8.png"  /><Relationship Id="rId3" Type="http://schemas.openxmlformats.org/officeDocument/2006/relationships/image" Target="../media/image29.svg"  /><Relationship Id="rId4" Type="http://schemas.openxmlformats.org/officeDocument/2006/relationships/image" Target="../media/image16.png"  /><Relationship Id="rId5" Type="http://schemas.openxmlformats.org/officeDocument/2006/relationships/image" Target="../media/image40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8.png"  /><Relationship Id="rId3" Type="http://schemas.openxmlformats.org/officeDocument/2006/relationships/image" Target="../media/image29.svg"  /><Relationship Id="rId4" Type="http://schemas.openxmlformats.org/officeDocument/2006/relationships/image" Target="../media/image16.png"  /><Relationship Id="rId5" Type="http://schemas.openxmlformats.org/officeDocument/2006/relationships/image" Target="../media/image40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8.png"  /><Relationship Id="rId3" Type="http://schemas.openxmlformats.org/officeDocument/2006/relationships/image" Target="../media/image29.svg"  /><Relationship Id="rId4" Type="http://schemas.openxmlformats.org/officeDocument/2006/relationships/image" Target="../media/image16.png"  /><Relationship Id="rId5" Type="http://schemas.openxmlformats.org/officeDocument/2006/relationships/image" Target="../media/image40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9.xml"  /><Relationship Id="rId2" Type="http://schemas.openxmlformats.org/officeDocument/2006/relationships/image" Target="../media/image28.png"  /><Relationship Id="rId3" Type="http://schemas.openxmlformats.org/officeDocument/2006/relationships/image" Target="../media/image29.svg"  /><Relationship Id="rId4" Type="http://schemas.openxmlformats.org/officeDocument/2006/relationships/image" Target="../media/image16.png"  /><Relationship Id="rId5" Type="http://schemas.openxmlformats.org/officeDocument/2006/relationships/image" Target="../media/image40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286000" y="2092945"/>
            <a:ext cx="5038725" cy="37403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lvl="0" algn="ctr" latinLnBrk="1">
              <a:lnSpc>
                <a:spcPct val="90000"/>
              </a:lnSpc>
              <a:spcAft>
                <a:spcPts val="200"/>
              </a:spcAft>
              <a:defRPr/>
            </a:pPr>
            <a:r>
              <a:rPr lang="en-US" altLang="ko-KR" sz="2800" spc="-80">
                <a:latin typeface="나눔스퀘어 ExtraBold"/>
                <a:ea typeface="나눔스퀘어 ExtraBold"/>
                <a:cs typeface="+mn-cs"/>
              </a:rPr>
              <a:t>TSS </a:t>
            </a:r>
            <a:r>
              <a:rPr lang="ko-KR" altLang="en-US" sz="2800" spc="-80">
                <a:latin typeface="나눔스퀘어 ExtraBold"/>
                <a:ea typeface="나눔스퀘어 ExtraBold"/>
                <a:cs typeface="+mn-cs"/>
              </a:rPr>
              <a:t>테스트 결과 및 </a:t>
            </a:r>
            <a:r>
              <a:rPr lang="en-US" altLang="ko-KR" sz="2800" spc="-80">
                <a:latin typeface="나눔스퀘어 ExtraBold"/>
                <a:ea typeface="나눔스퀘어 ExtraBold"/>
                <a:cs typeface="+mn-cs"/>
              </a:rPr>
              <a:t>DB</a:t>
            </a:r>
            <a:r>
              <a:rPr lang="ko-KR" altLang="en-US" sz="2800" spc="-80">
                <a:latin typeface="나눔스퀘어 ExtraBold"/>
                <a:ea typeface="나눔스퀘어 ExtraBold"/>
                <a:cs typeface="+mn-cs"/>
              </a:rPr>
              <a:t> 변경 분석</a:t>
            </a:r>
            <a:endParaRPr lang="ko-KR" altLang="en-US" sz="2800" spc="-80">
              <a:latin typeface="나눔스퀘어 ExtraBold"/>
              <a:ea typeface="나눔스퀘어 ExtraBold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312475-8F7A-C5E0-B6B4-F4E990D26BC1}"/>
              </a:ext>
            </a:extLst>
          </p:cNvPr>
          <p:cNvSpPr txBox="1"/>
          <p:nvPr/>
        </p:nvSpPr>
        <p:spPr>
          <a:xfrm>
            <a:off x="3815818" y="3380617"/>
            <a:ext cx="151236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2025.02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208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9BE55-B279-5F70-7932-A8E9F2FBA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142DAA9-833A-6E01-5B72-493490BA7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1718" y="1458556"/>
            <a:ext cx="3094772" cy="292452"/>
          </a:xfrm>
        </p:spPr>
        <p:txBody>
          <a:bodyPr/>
          <a:lstStyle/>
          <a:p>
            <a:pPr algn="l"/>
            <a:r>
              <a:rPr lang="ko-KR" altLang="en-US" sz="1800" spc="0" dirty="0" err="1"/>
              <a:t>올컨</a:t>
            </a:r>
            <a:r>
              <a:rPr lang="en-US" altLang="ko-KR" sz="1800" spc="0" dirty="0"/>
              <a:t>e </a:t>
            </a:r>
            <a:r>
              <a:rPr lang="ko-KR" altLang="en-US" sz="1800" spc="0" dirty="0"/>
              <a:t>프로세스별 데이터 구조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09F999-9BB8-0503-1E79-56498AB691F9}"/>
              </a:ext>
            </a:extLst>
          </p:cNvPr>
          <p:cNvGrpSpPr/>
          <p:nvPr/>
        </p:nvGrpSpPr>
        <p:grpSpPr>
          <a:xfrm>
            <a:off x="2782890" y="1253995"/>
            <a:ext cx="467436" cy="594967"/>
            <a:chOff x="4338282" y="1820798"/>
            <a:chExt cx="467436" cy="5949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C34BB4-7A2C-BBDC-CE2C-E8DD9B318577}"/>
                </a:ext>
              </a:extLst>
            </p:cNvPr>
            <p:cNvSpPr txBox="1"/>
            <p:nvPr/>
          </p:nvSpPr>
          <p:spPr>
            <a:xfrm>
              <a:off x="4338282" y="1820798"/>
              <a:ext cx="467436" cy="5566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  <a:spcAft>
                  <a:spcPts val="200"/>
                </a:spcAft>
              </a:pPr>
              <a:r>
                <a:rPr lang="en-US" altLang="ko-KR" sz="3000" spc="-8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Ⅱ</a:t>
              </a:r>
              <a:endParaRPr lang="en-US" altLang="ko-KR" sz="3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788168-14F1-98F1-FC41-4F48C59C0B7A}"/>
                </a:ext>
              </a:extLst>
            </p:cNvPr>
            <p:cNvSpPr/>
            <p:nvPr/>
          </p:nvSpPr>
          <p:spPr>
            <a:xfrm>
              <a:off x="4338282" y="2397765"/>
              <a:ext cx="467436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NanumGothicExtraBold" panose="020D0604000000000000" pitchFamily="34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D79A72-5BCA-25E9-6272-43EEC6C3109E}"/>
              </a:ext>
            </a:extLst>
          </p:cNvPr>
          <p:cNvSpPr/>
          <p:nvPr/>
        </p:nvSpPr>
        <p:spPr>
          <a:xfrm>
            <a:off x="3016608" y="1983782"/>
            <a:ext cx="3529882" cy="2158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61950" indent="-361950">
              <a:lnSpc>
                <a:spcPct val="140000"/>
              </a:lnSpc>
              <a:spcAft>
                <a:spcPts val="200"/>
              </a:spcAft>
              <a:buFontTx/>
              <a:buAutoNum type="arabicPeriod"/>
            </a:pP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PNIT </a:t>
            </a:r>
            <a:r>
              <a:rPr lang="en-US" altLang="ko-KR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bctrans</a:t>
            </a: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구조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ActiveMQ, 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사용 현황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구조 및 프로세스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 프로세스</a:t>
            </a:r>
          </a:p>
        </p:txBody>
      </p:sp>
    </p:spTree>
    <p:extLst>
      <p:ext uri="{BB962C8B-B14F-4D97-AF65-F5344CB8AC3E}">
        <p14:creationId xmlns:p14="http://schemas.microsoft.com/office/powerpoint/2010/main" val="1173136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D273C-6A86-2BC8-5129-17DDF344D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597148-6785-2D79-72BB-6E673116D03B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CD58B6D7-6AE5-A10C-5272-05A62583D1BC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0D0E2D91-4ABE-EB11-F84F-6D837288516A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PNIT </a:t>
            </a:r>
            <a:r>
              <a:rPr lang="en-US" altLang="ko-KR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bctrans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 구조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96381BFB-C37A-DF7E-B19B-ABCC335DE5C7}"/>
              </a:ext>
            </a:extLst>
          </p:cNvPr>
          <p:cNvSpPr/>
          <p:nvPr/>
        </p:nvSpPr>
        <p:spPr bwMode="auto">
          <a:xfrm>
            <a:off x="444398" y="1343248"/>
            <a:ext cx="8200084" cy="1374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Message Queue, API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호출 방식으로 처리하는 구조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PSA(HPNT, PNIT)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ActiveMQ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구독하고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수신된 메시지를 기반으로 데이터를 처리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처리하기 위한 프로그램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(Query)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존재하며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기능별로 사용하는 프로그램이 분리되어 있음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PNIT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핵심 프로세스는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수신하여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식별 및 분배하는 프로세스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Blockchain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전송하는 프로세스는 고정적으로 수행하고 있으며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설계서에 맞추어 처리됨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FB0F71-5E81-CD0A-3F6C-3A56DCED8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98" y="2827095"/>
            <a:ext cx="3511652" cy="3073748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4A2CBAA-0055-B77A-ACAA-B5592CC48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360308"/>
              </p:ext>
            </p:extLst>
          </p:nvPr>
        </p:nvGraphicFramePr>
        <p:xfrm>
          <a:off x="2922406" y="3926588"/>
          <a:ext cx="572207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217">
                  <a:extLst>
                    <a:ext uri="{9D8B030D-6E8A-4147-A177-3AD203B41FA5}">
                      <a16:colId xmlns:a16="http://schemas.microsoft.com/office/drawing/2014/main" val="2108138038"/>
                    </a:ext>
                  </a:extLst>
                </a:gridCol>
                <a:gridCol w="2200593">
                  <a:extLst>
                    <a:ext uri="{9D8B030D-6E8A-4147-A177-3AD203B41FA5}">
                      <a16:colId xmlns:a16="http://schemas.microsoft.com/office/drawing/2014/main" val="801069732"/>
                    </a:ext>
                  </a:extLst>
                </a:gridCol>
                <a:gridCol w="2543266">
                  <a:extLst>
                    <a:ext uri="{9D8B030D-6E8A-4147-A177-3AD203B41FA5}">
                      <a16:colId xmlns:a16="http://schemas.microsoft.com/office/drawing/2014/main" val="34231850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파일명</a:t>
                      </a:r>
                      <a:endParaRPr lang="en-US" altLang="ko-KR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디렉토리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535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HomeController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외부 주요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수신부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(API)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 진입 대수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복화 처리 등을 수행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TSS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운송 오더 정보 수신 처리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840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TerminalService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터미널에서 제공하는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교체 요청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컨테이너 방향전환 관련 수행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3272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bchain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블록체인으로 요청하는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블록체인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요청 수행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49014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business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 후 처리하는 핵심 비즈니스 로직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TSS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건과 일반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(EDI)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건을 수행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 후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식별 및 프로세스를 분배함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481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itt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TSS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비즈니스 로직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business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BpaBusinessService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따라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TSS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작업이 식별되면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진입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작업완료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진출 비즈니스 로직을 수행함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356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관련 비즈니스 로직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business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BpaBusinessService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따라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작업이 식별되면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진입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작업완료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진출 등의 비즈니스 로직을 수행함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0839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jms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ActiveMQ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및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topic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정의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109065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CBFAF7-B44B-0C0A-0EA1-EC70EB87959A}"/>
              </a:ext>
            </a:extLst>
          </p:cNvPr>
          <p:cNvSpPr/>
          <p:nvPr/>
        </p:nvSpPr>
        <p:spPr>
          <a:xfrm>
            <a:off x="1492250" y="4383019"/>
            <a:ext cx="1016000" cy="188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6FDF4B-39FA-A312-A5CC-7AA9F583292A}"/>
              </a:ext>
            </a:extLst>
          </p:cNvPr>
          <p:cNvSpPr/>
          <p:nvPr/>
        </p:nvSpPr>
        <p:spPr>
          <a:xfrm>
            <a:off x="1492250" y="3372609"/>
            <a:ext cx="1225550" cy="188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9ECEFC-AA2C-8E7D-E07A-FF4E871315CD}"/>
              </a:ext>
            </a:extLst>
          </p:cNvPr>
          <p:cNvSpPr/>
          <p:nvPr/>
        </p:nvSpPr>
        <p:spPr>
          <a:xfrm>
            <a:off x="1492250" y="4698911"/>
            <a:ext cx="584200" cy="298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024B56-CD2B-FDA4-CA0B-382626BDB988}"/>
              </a:ext>
            </a:extLst>
          </p:cNvPr>
          <p:cNvSpPr/>
          <p:nvPr/>
        </p:nvSpPr>
        <p:spPr>
          <a:xfrm>
            <a:off x="1492250" y="5266686"/>
            <a:ext cx="298450" cy="298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0D81F6-D5A7-9FA0-DACA-23612C34C536}"/>
              </a:ext>
            </a:extLst>
          </p:cNvPr>
          <p:cNvSpPr/>
          <p:nvPr/>
        </p:nvSpPr>
        <p:spPr>
          <a:xfrm>
            <a:off x="1492250" y="5692549"/>
            <a:ext cx="298450" cy="195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761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98EEA-4CC3-FB9B-EBC0-600E7FA0B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00C03C-B7A5-498D-5EF7-9E89CEF3DD82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88E1F7FC-D29A-041C-B784-4F6C12DD7F04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D523A336-16A2-3274-0E15-59B19FC69E64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PNIT </a:t>
            </a:r>
            <a:r>
              <a:rPr lang="en-US" altLang="ko-KR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bctrans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 구조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29D76F5D-984D-001B-D5ED-1AB162A35CE9}"/>
              </a:ext>
            </a:extLst>
          </p:cNvPr>
          <p:cNvSpPr/>
          <p:nvPr/>
        </p:nvSpPr>
        <p:spPr bwMode="auto">
          <a:xfrm>
            <a:off x="444398" y="1343248"/>
            <a:ext cx="8200084" cy="1374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올컨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인수도증 코드 흐름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Jms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(Java </a:t>
            </a:r>
            <a:r>
              <a:rPr lang="en-US" altLang="ko-KR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Messagging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Service)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ActiveMQ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수신하여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비즈니스 로직 수행을 하기위한 트리거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BusinessService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각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VBS(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일반건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), TSS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작업 식별 및 분배하는 핵심 서비스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외 외부 요청 처리들을 주로 </a:t>
            </a:r>
            <a:r>
              <a:rPr lang="en-US" altLang="ko-KR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HomeController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처리됨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건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(EDI)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경우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디렉토리에서 개별 수행을 진행함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알람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PIN_NO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매핑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05070E-7375-B14A-9350-3F5F506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363" y="2787473"/>
            <a:ext cx="2017464" cy="22290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0CB671-A598-A663-1D59-E104AC98F130}"/>
              </a:ext>
            </a:extLst>
          </p:cNvPr>
          <p:cNvSpPr txBox="1"/>
          <p:nvPr/>
        </p:nvSpPr>
        <p:spPr>
          <a:xfrm>
            <a:off x="131107" y="3960665"/>
            <a:ext cx="1435202" cy="2251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sz="1100" b="0" dirty="0"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jms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(ActiveMQ)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JB↔CFM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CO↔MSG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BLKEN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CHGLOC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EMTSWP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RF↔MSG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CD↔MSG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NONLOC↔MSG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CP↔MSG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CU↔MSG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ADBB2A-9D24-CA4A-9DDF-9032ACABD820}"/>
              </a:ext>
            </a:extLst>
          </p:cNvPr>
          <p:cNvSpPr txBox="1"/>
          <p:nvPr/>
        </p:nvSpPr>
        <p:spPr>
          <a:xfrm>
            <a:off x="2079457" y="4140201"/>
            <a:ext cx="2218508" cy="18925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sz="1100" b="0" dirty="0"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business</a:t>
            </a: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processJobDone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processCopino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ProcessGateIn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ProcessGateOut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ProcessBlockEnter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ProcessRemoveCopino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processChangeConloc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processEmptyConswap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ProcessReefer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6F2DB-401E-E589-D46B-587DD8C946F6}"/>
              </a:ext>
            </a:extLst>
          </p:cNvPr>
          <p:cNvSpPr txBox="1"/>
          <p:nvPr/>
        </p:nvSpPr>
        <p:spPr>
          <a:xfrm>
            <a:off x="463043" y="6212243"/>
            <a:ext cx="740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0B338B-C8A3-5BE5-00F3-B020133010AF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1566309" y="5086454"/>
            <a:ext cx="5131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09C380B-7DEB-E3B0-DF62-ACFBF5A3E5AA}"/>
              </a:ext>
            </a:extLst>
          </p:cNvPr>
          <p:cNvCxnSpPr>
            <a:stCxn id="18" idx="3"/>
            <a:endCxn id="6" idx="1"/>
          </p:cNvCxnSpPr>
          <p:nvPr/>
        </p:nvCxnSpPr>
        <p:spPr>
          <a:xfrm flipV="1">
            <a:off x="4297965" y="3902016"/>
            <a:ext cx="356398" cy="1184438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CDA5132-28C3-976F-0E9A-E8875BAE4FAB}"/>
              </a:ext>
            </a:extLst>
          </p:cNvPr>
          <p:cNvCxnSpPr>
            <a:cxnSpLocks/>
            <a:stCxn id="18" idx="3"/>
            <a:endCxn id="8" idx="1"/>
          </p:cNvCxnSpPr>
          <p:nvPr/>
        </p:nvCxnSpPr>
        <p:spPr>
          <a:xfrm>
            <a:off x="4297965" y="5086454"/>
            <a:ext cx="356399" cy="88200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669FFD3-F2AF-B7C4-8433-8BEE47E9573D}"/>
              </a:ext>
            </a:extLst>
          </p:cNvPr>
          <p:cNvSpPr txBox="1"/>
          <p:nvPr/>
        </p:nvSpPr>
        <p:spPr>
          <a:xfrm>
            <a:off x="2179460" y="6032707"/>
            <a:ext cx="2018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분배 및 프로그램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C3BC41-570F-B5A5-C06F-369A59B1EF2A}"/>
              </a:ext>
            </a:extLst>
          </p:cNvPr>
          <p:cNvSpPr txBox="1"/>
          <p:nvPr/>
        </p:nvSpPr>
        <p:spPr>
          <a:xfrm>
            <a:off x="4989673" y="5033547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 처리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373767-AF90-AE47-BB4E-44224BAB3490}"/>
              </a:ext>
            </a:extLst>
          </p:cNvPr>
          <p:cNvSpPr txBox="1"/>
          <p:nvPr/>
        </p:nvSpPr>
        <p:spPr>
          <a:xfrm>
            <a:off x="4989673" y="6583988"/>
            <a:ext cx="1375698" cy="276999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TSS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 처리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13A23F-F8A4-9547-4A4D-C9BE27CEA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364" y="5327534"/>
            <a:ext cx="2017463" cy="12818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81A3DF1-160D-CED4-669F-6022521FF4DE}"/>
              </a:ext>
            </a:extLst>
          </p:cNvPr>
          <p:cNvSpPr txBox="1"/>
          <p:nvPr/>
        </p:nvSpPr>
        <p:spPr>
          <a:xfrm>
            <a:off x="131107" y="2815943"/>
            <a:ext cx="3461703" cy="8152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sz="1100" b="0" dirty="0"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HomeController</a:t>
            </a:r>
            <a:endParaRPr lang="en-US" altLang="ko-KR" sz="1100" b="0" dirty="0">
              <a:solidFill>
                <a:srgbClr val="FF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manualGateIn</a:t>
            </a:r>
            <a:r>
              <a:rPr lang="en-US" altLang="ko-KR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복화</a:t>
            </a:r>
            <a:r>
              <a:rPr lang="en-US" altLang="ko-KR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 err="1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CreateCopino</a:t>
            </a: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(TSS</a:t>
            </a:r>
            <a:r>
              <a:rPr lang="ko-KR" altLang="en-US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사전반출입 정보 생성</a:t>
            </a:r>
            <a:r>
              <a:rPr lang="en-US" altLang="ko-KR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getBlockTraffic</a:t>
            </a:r>
            <a:r>
              <a:rPr lang="en-US" altLang="ko-KR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진입대수 조회</a:t>
            </a: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21301E02-BF79-DCC7-BFD0-B2A131ACB21E}"/>
              </a:ext>
            </a:extLst>
          </p:cNvPr>
          <p:cNvCxnSpPr>
            <a:cxnSpLocks/>
            <a:stCxn id="37" idx="3"/>
            <a:endCxn id="18" idx="0"/>
          </p:cNvCxnSpPr>
          <p:nvPr/>
        </p:nvCxnSpPr>
        <p:spPr>
          <a:xfrm flipH="1">
            <a:off x="3188711" y="3223587"/>
            <a:ext cx="404099" cy="916614"/>
          </a:xfrm>
          <a:prstGeom prst="bentConnector4">
            <a:avLst>
              <a:gd name="adj1" fmla="val -56570"/>
              <a:gd name="adj2" fmla="val 7223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CF1930D-D810-4761-FB4D-6162C2E6A731}"/>
              </a:ext>
            </a:extLst>
          </p:cNvPr>
          <p:cNvSpPr/>
          <p:nvPr/>
        </p:nvSpPr>
        <p:spPr>
          <a:xfrm>
            <a:off x="4841557" y="4095749"/>
            <a:ext cx="1562100" cy="158751"/>
          </a:xfrm>
          <a:prstGeom prst="rect">
            <a:avLst/>
          </a:prstGeom>
          <a:ln w="28575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7B99E896-21C2-42B3-8E50-E27187F66F22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>
          <a:xfrm flipV="1">
            <a:off x="6403657" y="2861910"/>
            <a:ext cx="646500" cy="1313215"/>
          </a:xfrm>
          <a:prstGeom prst="bentConnector3">
            <a:avLst>
              <a:gd name="adj1" fmla="val 30713"/>
            </a:avLst>
          </a:prstGeom>
          <a:ln w="28575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947C94-8730-25F0-1D91-CDAC63AE9B89}"/>
              </a:ext>
            </a:extLst>
          </p:cNvPr>
          <p:cNvSpPr txBox="1"/>
          <p:nvPr/>
        </p:nvSpPr>
        <p:spPr>
          <a:xfrm>
            <a:off x="7050157" y="2723410"/>
            <a:ext cx="2093843" cy="276999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solidFill>
              <a:srgbClr val="FF9933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일부 처리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알람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FA96A3-597D-DA15-633F-269F8DE9D873}"/>
              </a:ext>
            </a:extLst>
          </p:cNvPr>
          <p:cNvSpPr txBox="1"/>
          <p:nvPr/>
        </p:nvSpPr>
        <p:spPr>
          <a:xfrm>
            <a:off x="1174109" y="3608716"/>
            <a:ext cx="1375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 수신</a:t>
            </a:r>
          </a:p>
        </p:txBody>
      </p:sp>
      <p:sp>
        <p:nvSpPr>
          <p:cNvPr id="727" name="TextBox 726">
            <a:extLst>
              <a:ext uri="{FF2B5EF4-FFF2-40B4-BE49-F238E27FC236}">
                <a16:creationId xmlns:a16="http://schemas.microsoft.com/office/drawing/2014/main" id="{F1937E8B-2EED-8688-FE1D-E8D24561C923}"/>
              </a:ext>
            </a:extLst>
          </p:cNvPr>
          <p:cNvSpPr txBox="1"/>
          <p:nvPr/>
        </p:nvSpPr>
        <p:spPr>
          <a:xfrm>
            <a:off x="7094939" y="4521373"/>
            <a:ext cx="2004278" cy="6357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sz="1100" b="0" dirty="0"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bChain</a:t>
            </a:r>
            <a:endParaRPr lang="en-US" altLang="ko-KR" sz="1100" b="0" dirty="0">
              <a:solidFill>
                <a:srgbClr val="FF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ko-KR" altLang="en-US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 </a:t>
            </a:r>
            <a:r>
              <a:rPr lang="en-US" altLang="ko-KR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VBS(EDI) </a:t>
            </a:r>
            <a:r>
              <a:rPr lang="ko-KR" altLang="en-US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ko-KR" altLang="en-US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 </a:t>
            </a:r>
            <a:r>
              <a:rPr lang="en-US" altLang="ko-KR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TSS </a:t>
            </a:r>
            <a:r>
              <a:rPr lang="ko-KR" altLang="en-US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</a:t>
            </a:r>
            <a:endParaRPr lang="en-US" altLang="ko-KR" sz="1400" b="0" dirty="0">
              <a:solidFill>
                <a:srgbClr val="D6D6DD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28" name="연결선: 꺾임 727">
            <a:extLst>
              <a:ext uri="{FF2B5EF4-FFF2-40B4-BE49-F238E27FC236}">
                <a16:creationId xmlns:a16="http://schemas.microsoft.com/office/drawing/2014/main" id="{A440495D-095C-350F-891E-C5C883DBE1CA}"/>
              </a:ext>
            </a:extLst>
          </p:cNvPr>
          <p:cNvCxnSpPr>
            <a:cxnSpLocks/>
            <a:stCxn id="727" idx="1"/>
            <a:endCxn id="6" idx="3"/>
          </p:cNvCxnSpPr>
          <p:nvPr/>
        </p:nvCxnSpPr>
        <p:spPr>
          <a:xfrm rot="10800000">
            <a:off x="6671827" y="3902017"/>
            <a:ext cx="423112" cy="937233"/>
          </a:xfrm>
          <a:prstGeom prst="bentConnector3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연결선: 꺾임 728">
            <a:extLst>
              <a:ext uri="{FF2B5EF4-FFF2-40B4-BE49-F238E27FC236}">
                <a16:creationId xmlns:a16="http://schemas.microsoft.com/office/drawing/2014/main" id="{A7F14D0C-9166-B404-B029-00403A9578B0}"/>
              </a:ext>
            </a:extLst>
          </p:cNvPr>
          <p:cNvCxnSpPr>
            <a:cxnSpLocks/>
            <a:stCxn id="727" idx="1"/>
            <a:endCxn id="8" idx="3"/>
          </p:cNvCxnSpPr>
          <p:nvPr/>
        </p:nvCxnSpPr>
        <p:spPr>
          <a:xfrm rot="10800000" flipV="1">
            <a:off x="6671827" y="4839249"/>
            <a:ext cx="423112" cy="1129212"/>
          </a:xfrm>
          <a:prstGeom prst="bentConnector3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66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C5678-BCC3-9D93-DE70-ED1894C55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785EB6-4C73-5A9A-28DE-173DAD5737DF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C570FA6D-66C6-2B88-7E2D-656C08A7A9AF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614A37A9-8E65-70B7-1F42-06BE754AE98A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ActiveMQ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현황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74B7C9CD-1D65-849E-D299-5FAE327B9F89}"/>
              </a:ext>
            </a:extLst>
          </p:cNvPr>
          <p:cNvSpPr/>
          <p:nvPr/>
        </p:nvSpPr>
        <p:spPr bwMode="auto">
          <a:xfrm>
            <a:off x="444398" y="1343248"/>
            <a:ext cx="8200084" cy="869216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운송 처리를 위한 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Message Queue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사용현황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과정에서 발생하는 데이터들을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topic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key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포함된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Message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사용중인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총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개이며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과정별로 데이터가 생성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수정될 때 수신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8B4893-DE4B-8EED-4865-0C1FEA96C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341777"/>
              </p:ext>
            </p:extLst>
          </p:nvPr>
        </p:nvGraphicFramePr>
        <p:xfrm>
          <a:off x="503646" y="2328823"/>
          <a:ext cx="8081588" cy="375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605">
                  <a:extLst>
                    <a:ext uri="{9D8B030D-6E8A-4147-A177-3AD203B41FA5}">
                      <a16:colId xmlns:a16="http://schemas.microsoft.com/office/drawing/2014/main" val="2108138038"/>
                    </a:ext>
                  </a:extLst>
                </a:gridCol>
                <a:gridCol w="4651682">
                  <a:extLst>
                    <a:ext uri="{9D8B030D-6E8A-4147-A177-3AD203B41FA5}">
                      <a16:colId xmlns:a16="http://schemas.microsoft.com/office/drawing/2014/main" val="3744041302"/>
                    </a:ext>
                  </a:extLst>
                </a:gridCol>
                <a:gridCol w="1363934">
                  <a:extLst>
                    <a:ext uri="{9D8B030D-6E8A-4147-A177-3AD203B41FA5}">
                      <a16:colId xmlns:a16="http://schemas.microsoft.com/office/drawing/2014/main" val="801069732"/>
                    </a:ext>
                  </a:extLst>
                </a:gridCol>
                <a:gridCol w="1162367">
                  <a:extLst>
                    <a:ext uri="{9D8B030D-6E8A-4147-A177-3AD203B41FA5}">
                      <a16:colId xmlns:a16="http://schemas.microsoft.com/office/drawing/2014/main" val="3423185010"/>
                    </a:ext>
                  </a:extLst>
                </a:gridCol>
              </a:tblGrid>
              <a:tr h="267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값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처리 프로세스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535233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CO↔MSG↔TMN_COD↔</a:t>
                      </a:r>
                      <a:r>
                        <a:rPr lang="en-US" altLang="ko-KR" sz="800" b="1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↔PROCESS_STATUS↔ERROR_MESSAGE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운송오더 생성 결과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840845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CD↔MSG↔TMN_COD↔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ISSUE_SEQ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MSG_SEQ, ISSUE_SEQ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운송오더 삭제 결과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3272015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GT↔MSG↔TMN_COD↔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EIR_NO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↔GATE_NO↔LANE_NO↔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MSG_COD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↔MSG_DESC↔MSG_DATE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TRK_NO, EIR_NO, MSG_COD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진입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진출 결과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취소 결과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4901403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BLKEN+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JOBSEQ(15)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+Block(2) + Bay(3)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isYT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(1)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TruckNo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(20)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JOB_SEQ,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isYT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TruckNo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 진입 결과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481225"/>
                  </a:ext>
                </a:extLst>
              </a:tr>
              <a:tr h="723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위치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CHGLOC↔MSG↔TMN_COD↔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CNTR_INSP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↔TYPE_BIZ↔VIRTUAL_USE_TAG↔MANUAL_ROTATE↔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CNTR_BLK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CNTR_BAY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CNTR_ROW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CNTR_TIR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CLEAN_YN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CNTR_NO, CNTR_SEQ, CNTR_INSP, CNTR_BLK, CNTR_BAY, CNTR_ROW, CNTR_TIR, TRK_NO, CLEAN_YN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작업위치 변경 결과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검사 결과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세척 결과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3562917"/>
                  </a:ext>
                </a:extLst>
              </a:tr>
              <a:tr h="471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스왑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EMTSWP↔MSG↔TMN_COD↔EIR_NO↔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↔COPINO_ID↔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PREV_CNTR_NO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NEXT_CNTR_NO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TRK_NO, PREV_CNTR_NO, NEXT_CNTR_NO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교체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0839832"/>
                  </a:ext>
                </a:extLst>
              </a:tr>
              <a:tr h="597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JB↔CFM↔PoolNo↔QcNo↔WrkSts↔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↔JobTyp↔JobSts↔CntrNo↔FmBlk↔FmBay↔FmRow↔FmTir↔ToBlk↔ToBay↔ToRow↔ToTir↔TS↔Dir</a:t>
                      </a:r>
                    </a:p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YtSts↔ChzNo↔QcSts↔WrkVBay↔VslHod↔L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iftTyp↔EndDte↔TrkTyp↔YtNo↔CntrSz↔CntrTyp↔TmnCod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109065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냉컨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플러그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RF↔MSG↔TMN_COD↔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↔PLUG_ORD↔ORD_SEQ↔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TYPE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↔FINISH(OLD)↔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FINISH(NEW)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↔CNL_TAG(OLD)↔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CNL_TAG(NEW)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↔END_CHG(Y/N)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CNTR_NO, CNTR_SEQ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8093865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반입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미할당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NONLOC↔MSG↔TMN_COD↔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↔CNTR_INSP↔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CNTR_NO, CNTR_SEQ, TRK_NO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장치장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위치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미할당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8780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19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7E15C-F4F3-B594-BA25-88E2D19D0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852C99-C216-FD93-CBBA-3DD416A63697}"/>
              </a:ext>
            </a:extLst>
          </p:cNvPr>
          <p:cNvSpPr txBox="1"/>
          <p:nvPr/>
        </p:nvSpPr>
        <p:spPr>
          <a:xfrm>
            <a:off x="444398" y="237631"/>
            <a:ext cx="307135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07875A21-EF48-A034-1067-E063AF1E5F60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10891171-663F-C16C-E185-61FBDA7828FD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프로그램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ID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현황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DC5A4B64-F05B-FD62-376B-0C0885825969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운송 처리를 위한 프로그램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ID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사용현황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정보 상세를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프로그램을 통해 데이터를 조회하고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정제하여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운송 정보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28F834D-1E15-681C-2D1B-19223EDA4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735105"/>
              </p:ext>
            </p:extLst>
          </p:nvPr>
        </p:nvGraphicFramePr>
        <p:xfrm>
          <a:off x="164062" y="2278022"/>
          <a:ext cx="8815876" cy="4040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605">
                  <a:extLst>
                    <a:ext uri="{9D8B030D-6E8A-4147-A177-3AD203B41FA5}">
                      <a16:colId xmlns:a16="http://schemas.microsoft.com/office/drawing/2014/main" val="2108138038"/>
                    </a:ext>
                  </a:extLst>
                </a:gridCol>
                <a:gridCol w="2332355">
                  <a:extLst>
                    <a:ext uri="{9D8B030D-6E8A-4147-A177-3AD203B41FA5}">
                      <a16:colId xmlns:a16="http://schemas.microsoft.com/office/drawing/2014/main" val="3744041302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921287489"/>
                    </a:ext>
                  </a:extLst>
                </a:gridCol>
                <a:gridCol w="1222693">
                  <a:extLst>
                    <a:ext uri="{9D8B030D-6E8A-4147-A177-3AD203B41FA5}">
                      <a16:colId xmlns:a16="http://schemas.microsoft.com/office/drawing/2014/main" val="801069732"/>
                    </a:ext>
                  </a:extLst>
                </a:gridCol>
                <a:gridCol w="1968988">
                  <a:extLst>
                    <a:ext uri="{9D8B030D-6E8A-4147-A177-3AD203B41FA5}">
                      <a16:colId xmlns:a16="http://schemas.microsoft.com/office/drawing/2014/main" val="4004442781"/>
                    </a:ext>
                  </a:extLst>
                </a:gridCol>
                <a:gridCol w="1183005">
                  <a:extLst>
                    <a:ext uri="{9D8B030D-6E8A-4147-A177-3AD203B41FA5}">
                      <a16:colId xmlns:a16="http://schemas.microsoft.com/office/drawing/2014/main" val="34231850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프로그램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프로그램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요청 파라미터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올컨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프로세스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535233"/>
                  </a:ext>
                </a:extLst>
              </a:tr>
              <a:tr h="2363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처리 결과 조회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DOCKEY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TRUCKNO, CONNO, FETYPE, INOUT, BOOKINGNO, MSGSEQ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운송 오더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840845"/>
                  </a:ext>
                </a:extLst>
              </a:tr>
              <a:tr h="2363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운송 오더 삭제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3272015"/>
                  </a:ext>
                </a:extLst>
              </a:tr>
              <a:tr h="37143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에러 정보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PIN_NO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ITT_YN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VBS_YN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CNTR_NO, YLOC, TRK_NO, MOV_LOC, VVD, VVD_YEAR, TRK_CO, CNTR_OPR, GATE_TYPE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인수도증 폐기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인수도증 발행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4901403"/>
                  </a:ext>
                </a:extLst>
              </a:tr>
              <a:tr h="2363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진입 정보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EIR_NO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인수도증 발행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2156301"/>
                  </a:ext>
                </a:extLst>
              </a:tr>
              <a:tr h="3714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진출 정보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EIR_NO, TRK_IO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인수도증 폐기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취소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277171"/>
                  </a:ext>
                </a:extLst>
              </a:tr>
              <a:tr h="371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HITOPS3-GTE-CMN-S-GETTRKBLKENTER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정보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JOB_SEQ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ITT_YN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VBS_YN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TRK_NO,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PIN_NO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GATE_IO, LOC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인수도증 갱신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정보 수신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481225"/>
                  </a:ext>
                </a:extLst>
              </a:tr>
              <a:tr h="371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위치 변경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컨테이너 정보 조회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CNTR_NO, CNTR_SEQ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PIN_NO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TRK_IO, OPR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인수도증 갱신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작업위치 변경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3562917"/>
                  </a:ext>
                </a:extLst>
              </a:tr>
              <a:tr h="3714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냉컨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플러그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운송오더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갱신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냉컨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플러그 정보 수신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598385"/>
                  </a:ext>
                </a:extLst>
              </a:tr>
              <a:tr h="3714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반입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미할당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인수도증 갱신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작업위치 변경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301174"/>
                  </a:ext>
                </a:extLst>
              </a:tr>
              <a:tr h="2363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스왑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과거 컨테이너 정보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PIN_NO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OPR,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LOC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CNTR_NO, 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인수도증 갱신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교체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0839832"/>
                  </a:ext>
                </a:extLst>
              </a:tr>
              <a:tr h="2363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API-BPA-INFO-S-GETCNTRPININFO3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스왑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컨테이너 정보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LOC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VVD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VVD_YEAR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856858"/>
                  </a:ext>
                </a:extLst>
              </a:tr>
              <a:tr h="371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HITOPS3-WEB-BLK-S-GETITTINFOBYJOBSEQ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 정보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JOB_SEQ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ITT_YN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VBS_YN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PIN_NO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CNTR_NO, YLOC, TRK_NO, TRK_CO, CNTR_OPR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인수도증 갱신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109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256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09A63-63AD-523B-95ED-DDFBA8D14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2DB2FB-084D-D7A1-2456-E4A0187AEBCD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0D76AE6B-E397-C2CD-17D6-9F3B1B694DE3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EFBA1534-8BD7-3EFF-AD72-CDC323639420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올컨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현황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98C72ACB-C145-01B5-CC64-CA97F28E1530}"/>
              </a:ext>
            </a:extLst>
          </p:cNvPr>
          <p:cNvSpPr/>
          <p:nvPr/>
        </p:nvSpPr>
        <p:spPr bwMode="auto">
          <a:xfrm>
            <a:off x="444398" y="1343247"/>
            <a:ext cx="8200084" cy="874311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운송 처리를 위한 </a:t>
            </a:r>
            <a:r>
              <a:rPr lang="ko-KR" altLang="en-US" sz="16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올컨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 E-Slip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인터페이스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현황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에이전트와 통신하는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현황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인터페이스는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개이며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T/S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 부가기능 인터페이스가 존재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2C983FC-0B99-7E06-AF32-DF80620B5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265974"/>
              </p:ext>
            </p:extLst>
          </p:nvPr>
        </p:nvGraphicFramePr>
        <p:xfrm>
          <a:off x="455771" y="2287896"/>
          <a:ext cx="8232458" cy="4490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380">
                  <a:extLst>
                    <a:ext uri="{9D8B030D-6E8A-4147-A177-3AD203B41FA5}">
                      <a16:colId xmlns:a16="http://schemas.microsoft.com/office/drawing/2014/main" val="2108138038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4097441594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3932914276"/>
                    </a:ext>
                  </a:extLst>
                </a:gridCol>
                <a:gridCol w="2329180">
                  <a:extLst>
                    <a:ext uri="{9D8B030D-6E8A-4147-A177-3AD203B41FA5}">
                      <a16:colId xmlns:a16="http://schemas.microsoft.com/office/drawing/2014/main" val="2237272045"/>
                    </a:ext>
                  </a:extLst>
                </a:gridCol>
                <a:gridCol w="2424430">
                  <a:extLst>
                    <a:ext uri="{9D8B030D-6E8A-4147-A177-3AD203B41FA5}">
                      <a16:colId xmlns:a16="http://schemas.microsoft.com/office/drawing/2014/main" val="3744041302"/>
                    </a:ext>
                  </a:extLst>
                </a:gridCol>
              </a:tblGrid>
              <a:tr h="284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프로그램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URL </a:t>
                      </a:r>
                      <a:r>
                        <a:rPr lang="en-US" altLang="ko-KR" sz="1100" b="1" baseline="-20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(PINT &gt;&gt;&gt; </a:t>
                      </a:r>
                      <a:r>
                        <a:rPr lang="ko-KR" altLang="en-US" sz="1100" b="1" baseline="-2000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올컨</a:t>
                      </a:r>
                      <a:r>
                        <a:rPr lang="en-US" altLang="ko-KR" sz="1100" b="1" baseline="-20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e)</a:t>
                      </a:r>
                      <a:endParaRPr lang="ko-KR" altLang="en-US" sz="1100" b="1" baseline="-20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9535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사전반출입정보검증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HITOPS3-WEB-BLK-S-CRTBLKCHNMST(T/S)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CopinoVerificationResult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481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사전반출입정보삭제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CD↔MSG)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HITOPS3-WEB-BLK-S-CRTBLKCHNMST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RemoveCopino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729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프리게이트진입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algn="ctr" defTabSz="995690" rtl="0" eaLnBrk="1" latinLnBrk="1" hangingPunct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4937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IF-VBS-SLIP-013</a:t>
                      </a:r>
                    </a:p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IF-TSS-TMS-008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(GT↔MSG)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GateIn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GateIn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(T/S)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GroupOrderGateIn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(T/S 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GroupOrder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581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 결과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algn="ctr" defTabSz="995690" rtl="0" eaLnBrk="1" latinLnBrk="1" hangingPunct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위치변경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CHGLOC↔MSG)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EmptyConInspectionResult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4871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IF-VBS-SLIP-019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algn="ctr" defTabSz="995690" rtl="0" eaLnBrk="1" latinLnBrk="1" hangingPunct="1"/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EmptyConCleaningResult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0178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작업위치변경결과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algn="ctr" defTabSz="995690" rtl="0" eaLnBrk="1" latinLnBrk="1" hangingPunct="1"/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ChangeConLoc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0839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IF-VBS-SLIP-006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냉컨플러그아웃결과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플러그 변경 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(RF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MSG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vbs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/terminal/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ReeferPlugInOutResult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6045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IF-VBS-SLIP-024</a:t>
                      </a:r>
                    </a:p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IF-TSS-TMS-009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블록진입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처리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(BLKEN)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HITOPS3-GTE-CMN-S-GETTRKBLKENTER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EnterBlock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EnterBlock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(T/S)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856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IF-VBS-SLIP-025</a:t>
                      </a:r>
                    </a:p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IF-TSS-TMS-010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상하차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JB↔CFM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HITOPS3-WEB-BLK-S-GETITTINFOBYJOBSEQ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vbs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/terminal/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JobDone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/terminal/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JobDone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(T/S)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109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IF-VBS-SLIP-028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스왑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EMTSWP↔MSG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API-BPA-INFO-S-GETCNTRPININFO3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vbs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/terminal/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EmptyConSwapResult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159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수동 게이트 진입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복화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HITOPS3-WEB-BLK-S-CRTBLKCHNMST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(PNIT &lt;&lt;&lt; </a:t>
                      </a:r>
                      <a:r>
                        <a:rPr lang="ko-KR" altLang="en-US" sz="800" b="1" kern="1200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올컨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e)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bpaBcITT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/manual/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gatein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603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IF-VBS-SLIP-027</a:t>
                      </a:r>
                    </a:p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IF-TSS-TMS-011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결과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(GT↔MSG)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vbs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/terminal/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GateOut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/terminal/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GateOut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(T/S)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099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IF-VBS-SLIP-022</a:t>
                      </a:r>
                    </a:p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IF-TSS-TMS-012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반출입취소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algn="ctr" defTabSz="995690" rtl="0" eaLnBrk="1" latinLnBrk="1" hangingPunct="1"/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vbs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/terminal/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CancelInOut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/terminal/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CancelOut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(T/S)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/terminal/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CancelOutGroup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(T/S 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GroupOrder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1685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18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C30B-0C23-C53C-FA37-24914BCBD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B1EC0-1F94-EAEF-E8AB-590AADF370EB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0106322-C1B6-1612-CD67-AF707F6CF891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AC1585A0-B116-9AC8-CE2C-AF8DAC01F870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주요 프로세스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919E4A7-2B47-DC7E-1953-F5A882FE5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576483"/>
              </p:ext>
            </p:extLst>
          </p:nvPr>
        </p:nvGraphicFramePr>
        <p:xfrm>
          <a:off x="149362" y="3965554"/>
          <a:ext cx="8882670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918">
                  <a:extLst>
                    <a:ext uri="{9D8B030D-6E8A-4147-A177-3AD203B41FA5}">
                      <a16:colId xmlns:a16="http://schemas.microsoft.com/office/drawing/2014/main" val="1110836399"/>
                    </a:ext>
                  </a:extLst>
                </a:gridCol>
                <a:gridCol w="1175067">
                  <a:extLst>
                    <a:ext uri="{9D8B030D-6E8A-4147-A177-3AD203B41FA5}">
                      <a16:colId xmlns:a16="http://schemas.microsoft.com/office/drawing/2014/main" val="2108138038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4097441594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3932914276"/>
                    </a:ext>
                  </a:extLst>
                </a:gridCol>
                <a:gridCol w="2332355">
                  <a:extLst>
                    <a:ext uri="{9D8B030D-6E8A-4147-A177-3AD203B41FA5}">
                      <a16:colId xmlns:a16="http://schemas.microsoft.com/office/drawing/2014/main" val="2237272045"/>
                    </a:ext>
                  </a:extLst>
                </a:gridCol>
                <a:gridCol w="1512225">
                  <a:extLst>
                    <a:ext uri="{9D8B030D-6E8A-4147-A177-3AD203B41FA5}">
                      <a16:colId xmlns:a16="http://schemas.microsoft.com/office/drawing/2014/main" val="3744041302"/>
                    </a:ext>
                  </a:extLst>
                </a:gridCol>
              </a:tblGrid>
              <a:tr h="1448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프로세스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프로그램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  <a:endParaRPr lang="ko-KR" altLang="en-US" sz="1100" b="1" baseline="-20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9535233"/>
                  </a:ext>
                </a:extLst>
              </a:tr>
              <a:tr h="190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1-1)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 검증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IF-VBS-SLIP-004-01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사전반출입정보검증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API-BPA-BCITT-S-CRTAPPMNTMST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481225"/>
                  </a:ext>
                </a:extLst>
              </a:tr>
              <a:tr h="1906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1-2)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 삭제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사전반출입정보삭제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CD↔MSG)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API-BPA-BCITT-S-CRTAPPMNTMST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729844"/>
                  </a:ext>
                </a:extLst>
              </a:tr>
              <a:tr h="1906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2-1)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진입 결과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IF-TSS-TMS-008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(GT↔MSG)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API-BPA-BCITT-S-CRTAPPMNTMST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581898"/>
                  </a:ext>
                </a:extLst>
              </a:tr>
              <a:tr h="1906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2-2)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진입 에러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진입 에러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API-BPA-BCITT-S-CRTAPPMNTMST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0463193"/>
                  </a:ext>
                </a:extLst>
              </a:tr>
              <a:tr h="1906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블록 진입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IF-TSS-TMS-009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블록진입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처리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(BLKEN)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HITOPS3-GTE-CMN-S-GETTRKBLKENTER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856858"/>
                  </a:ext>
                </a:extLst>
              </a:tr>
              <a:tr h="1906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4)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 완료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IF-TSS-TMS-010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상하차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JB↔CFM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HITOPS3-WEB-BLK-S-GETITTINFOBYJOBSEQ</a:t>
                      </a:r>
                    </a:p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API-BPA-BCITT-S-CRTAPPMNTMST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109065"/>
                  </a:ext>
                </a:extLst>
              </a:tr>
              <a:tr h="1906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5-1)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결과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IF-TSS-TMS-011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결과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(GT↔MSG)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API-BPA-BCITT-S-CRTAPPMNTMST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반출입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취소 프로세스 포함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기타 프로세스에 기술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099758"/>
                  </a:ext>
                </a:extLst>
              </a:tr>
              <a:tr h="1906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5-2)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에러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에러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API-BPA-BCITT-S-CRTAPPMNTMST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426146"/>
                  </a:ext>
                </a:extLst>
              </a:tr>
            </a:tbl>
          </a:graphicData>
        </a:graphic>
      </p:graphicFrame>
      <p:sp>
        <p:nvSpPr>
          <p:cNvPr id="7" name="모서리가 둥근 직사각형 444">
            <a:extLst>
              <a:ext uri="{FF2B5EF4-FFF2-40B4-BE49-F238E27FC236}">
                <a16:creationId xmlns:a16="http://schemas.microsoft.com/office/drawing/2014/main" id="{FBBCFE05-4A4E-EACA-CC1B-A230754285E1}"/>
              </a:ext>
            </a:extLst>
          </p:cNvPr>
          <p:cNvSpPr/>
          <p:nvPr/>
        </p:nvSpPr>
        <p:spPr>
          <a:xfrm rot="10800000" flipH="1" flipV="1">
            <a:off x="1069594" y="3452717"/>
            <a:ext cx="7933691" cy="48762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11">
            <a:extLst>
              <a:ext uri="{FF2B5EF4-FFF2-40B4-BE49-F238E27FC236}">
                <a16:creationId xmlns:a16="http://schemas.microsoft.com/office/drawing/2014/main" id="{C5C28AC8-5CCB-490D-6314-C915696AFA9E}"/>
              </a:ext>
            </a:extLst>
          </p:cNvPr>
          <p:cNvSpPr/>
          <p:nvPr/>
        </p:nvSpPr>
        <p:spPr bwMode="auto">
          <a:xfrm>
            <a:off x="444398" y="1343249"/>
            <a:ext cx="8200084" cy="1079384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올컨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주요 프로세스 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기본적으로 작동되는 라이프 사이클은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</a:t>
            </a:r>
            <a:r>
              <a:rPr lang="ko-KR" altLang="en-US" sz="1400" b="1" dirty="0" err="1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전송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진출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순서으로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흘러감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이후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등에 따라 추가적인 프로세스가 존재함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400" b="1" dirty="0"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2D3B01-18D6-1320-444A-989471DC0FD6}"/>
              </a:ext>
            </a:extLst>
          </p:cNvPr>
          <p:cNvGrpSpPr/>
          <p:nvPr/>
        </p:nvGrpSpPr>
        <p:grpSpPr>
          <a:xfrm>
            <a:off x="1142026" y="2464322"/>
            <a:ext cx="7861259" cy="1026826"/>
            <a:chOff x="1219220" y="2915587"/>
            <a:chExt cx="7861259" cy="1026826"/>
          </a:xfrm>
        </p:grpSpPr>
        <p:grpSp>
          <p:nvGrpSpPr>
            <p:cNvPr id="10" name="그룹 7">
              <a:extLst>
                <a:ext uri="{FF2B5EF4-FFF2-40B4-BE49-F238E27FC236}">
                  <a16:creationId xmlns:a16="http://schemas.microsoft.com/office/drawing/2014/main" id="{2A71B3CF-61FB-1D03-74C4-8EBCE41F8837}"/>
                </a:ext>
              </a:extLst>
            </p:cNvPr>
            <p:cNvGrpSpPr/>
            <p:nvPr/>
          </p:nvGrpSpPr>
          <p:grpSpPr>
            <a:xfrm>
              <a:off x="2710919" y="2934512"/>
              <a:ext cx="248916" cy="762148"/>
              <a:chOff x="2369820" y="5803851"/>
              <a:chExt cx="254000" cy="777715"/>
            </a:xfrm>
          </p:grpSpPr>
          <p:sp>
            <p:nvSpPr>
              <p:cNvPr id="41" name="직사각형 3">
                <a:extLst>
                  <a:ext uri="{FF2B5EF4-FFF2-40B4-BE49-F238E27FC236}">
                    <a16:creationId xmlns:a16="http://schemas.microsoft.com/office/drawing/2014/main" id="{36DAAE3A-A2C2-9694-8DC4-93AC7A9F3935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2" name="직사각형 29">
                <a:extLst>
                  <a:ext uri="{FF2B5EF4-FFF2-40B4-BE49-F238E27FC236}">
                    <a16:creationId xmlns:a16="http://schemas.microsoft.com/office/drawing/2014/main" id="{3C378F3C-92DA-160E-52AF-765603430881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3" name="자유형 6">
                <a:extLst>
                  <a:ext uri="{FF2B5EF4-FFF2-40B4-BE49-F238E27FC236}">
                    <a16:creationId xmlns:a16="http://schemas.microsoft.com/office/drawing/2014/main" id="{A2F9693E-F914-4E5C-F5DA-DA739C2E608C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11" name="직선 화살표 연결선 11">
              <a:extLst>
                <a:ext uri="{FF2B5EF4-FFF2-40B4-BE49-F238E27FC236}">
                  <a16:creationId xmlns:a16="http://schemas.microsoft.com/office/drawing/2014/main" id="{7A6ACCA4-128A-44EF-73D8-5409250E3D19}"/>
                </a:ext>
              </a:extLst>
            </p:cNvPr>
            <p:cNvCxnSpPr>
              <a:cxnSpLocks/>
            </p:cNvCxnSpPr>
            <p:nvPr/>
          </p:nvCxnSpPr>
          <p:spPr>
            <a:xfrm>
              <a:off x="2456130" y="3696190"/>
              <a:ext cx="7706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22E356-592B-BD69-222A-82065A7ECB44}"/>
                </a:ext>
              </a:extLst>
            </p:cNvPr>
            <p:cNvSpPr txBox="1"/>
            <p:nvPr/>
          </p:nvSpPr>
          <p:spPr>
            <a:xfrm>
              <a:off x="2585581" y="3696190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3" name="직선 화살표 연결선 33">
              <a:extLst>
                <a:ext uri="{FF2B5EF4-FFF2-40B4-BE49-F238E27FC236}">
                  <a16:creationId xmlns:a16="http://schemas.microsoft.com/office/drawing/2014/main" id="{C4EC8B56-537A-0B40-E597-3F55E97E28CA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51" y="3696190"/>
              <a:ext cx="12105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1B98FB-992F-154B-761E-3B2E31F1CB67}"/>
                </a:ext>
              </a:extLst>
            </p:cNvPr>
            <p:cNvSpPr txBox="1"/>
            <p:nvPr/>
          </p:nvSpPr>
          <p:spPr>
            <a:xfrm>
              <a:off x="3519140" y="369619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내부도로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5" name="그룹 40">
              <a:extLst>
                <a:ext uri="{FF2B5EF4-FFF2-40B4-BE49-F238E27FC236}">
                  <a16:creationId xmlns:a16="http://schemas.microsoft.com/office/drawing/2014/main" id="{9A114E3E-06FF-43FB-3526-38F450CE1B43}"/>
                </a:ext>
              </a:extLst>
            </p:cNvPr>
            <p:cNvGrpSpPr/>
            <p:nvPr/>
          </p:nvGrpSpPr>
          <p:grpSpPr>
            <a:xfrm>
              <a:off x="4742238" y="2934512"/>
              <a:ext cx="248916" cy="762148"/>
              <a:chOff x="2369820" y="5803851"/>
              <a:chExt cx="254000" cy="777715"/>
            </a:xfrm>
          </p:grpSpPr>
          <p:sp>
            <p:nvSpPr>
              <p:cNvPr id="38" name="직사각형 41">
                <a:extLst>
                  <a:ext uri="{FF2B5EF4-FFF2-40B4-BE49-F238E27FC236}">
                    <a16:creationId xmlns:a16="http://schemas.microsoft.com/office/drawing/2014/main" id="{E0EBA942-D81D-C657-EB74-86A2FFA2A509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9" name="직사각형 42">
                <a:extLst>
                  <a:ext uri="{FF2B5EF4-FFF2-40B4-BE49-F238E27FC236}">
                    <a16:creationId xmlns:a16="http://schemas.microsoft.com/office/drawing/2014/main" id="{67FDB531-5CA5-7E63-5E85-F74639D2BDF6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0" name="자유형 43">
                <a:extLst>
                  <a:ext uri="{FF2B5EF4-FFF2-40B4-BE49-F238E27FC236}">
                    <a16:creationId xmlns:a16="http://schemas.microsoft.com/office/drawing/2014/main" id="{3E11A1D1-A9A2-C965-A251-DDC271ED10E2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6" name="그룹 45">
              <a:extLst>
                <a:ext uri="{FF2B5EF4-FFF2-40B4-BE49-F238E27FC236}">
                  <a16:creationId xmlns:a16="http://schemas.microsoft.com/office/drawing/2014/main" id="{FAC3BD06-A847-77A8-23A5-60B6B13A547E}"/>
                </a:ext>
              </a:extLst>
            </p:cNvPr>
            <p:cNvGrpSpPr/>
            <p:nvPr/>
          </p:nvGrpSpPr>
          <p:grpSpPr>
            <a:xfrm>
              <a:off x="4430634" y="3696190"/>
              <a:ext cx="778616" cy="246221"/>
              <a:chOff x="615696" y="6839712"/>
              <a:chExt cx="2164316" cy="251249"/>
            </a:xfrm>
          </p:grpSpPr>
          <p:cxnSp>
            <p:nvCxnSpPr>
              <p:cNvPr id="36" name="직선 화살표 연결선 46">
                <a:extLst>
                  <a:ext uri="{FF2B5EF4-FFF2-40B4-BE49-F238E27FC236}">
                    <a16:creationId xmlns:a16="http://schemas.microsoft.com/office/drawing/2014/main" id="{40B73467-2847-E56D-48D6-56A1AF66C7DA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2164316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A5AB76-4CC4-0D1A-7B1E-BB38DA7C2184}"/>
                  </a:ext>
                </a:extLst>
              </p:cNvPr>
              <p:cNvSpPr txBox="1"/>
              <p:nvPr/>
            </p:nvSpPr>
            <p:spPr>
              <a:xfrm>
                <a:off x="1115925" y="6839712"/>
                <a:ext cx="1163870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17" name="직선 화살표 연결선 49">
              <a:extLst>
                <a:ext uri="{FF2B5EF4-FFF2-40B4-BE49-F238E27FC236}">
                  <a16:creationId xmlns:a16="http://schemas.microsoft.com/office/drawing/2014/main" id="{E7856ACE-9EBE-3577-7D1C-181138198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01990" y="3696185"/>
              <a:ext cx="1866443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759D3C-0807-86AA-DE01-3E3DD4125721}"/>
                </a:ext>
              </a:extLst>
            </p:cNvPr>
            <p:cNvSpPr txBox="1"/>
            <p:nvPr/>
          </p:nvSpPr>
          <p:spPr>
            <a:xfrm>
              <a:off x="5913250" y="3696185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9" name="Picture 219">
              <a:extLst>
                <a:ext uri="{FF2B5EF4-FFF2-40B4-BE49-F238E27FC236}">
                  <a16:creationId xmlns:a16="http://schemas.microsoft.com/office/drawing/2014/main" id="{FEA9726B-FA99-33FD-7363-799E61EC8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5385" b="90385" l="63177" r="77656"/>
                      </a14:imgEffect>
                    </a14:imgLayer>
                  </a14:imgProps>
                </a:ext>
              </a:extLst>
            </a:blip>
            <a:srcRect l="63277" t="76348" r="24912" b="8396"/>
            <a:stretch/>
          </p:blipFill>
          <p:spPr>
            <a:xfrm>
              <a:off x="5457651" y="2915587"/>
              <a:ext cx="1604870" cy="8248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39">
              <a:extLst>
                <a:ext uri="{FF2B5EF4-FFF2-40B4-BE49-F238E27FC236}">
                  <a16:creationId xmlns:a16="http://schemas.microsoft.com/office/drawing/2014/main" id="{6E0978C6-5E90-A765-E07B-16D34F464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7351" y="3369708"/>
              <a:ext cx="996245" cy="319484"/>
            </a:xfrm>
            <a:prstGeom prst="rect">
              <a:avLst/>
            </a:prstGeom>
          </p:spPr>
        </p:pic>
        <p:pic>
          <p:nvPicPr>
            <p:cNvPr id="21" name="그림 39">
              <a:extLst>
                <a:ext uri="{FF2B5EF4-FFF2-40B4-BE49-F238E27FC236}">
                  <a16:creationId xmlns:a16="http://schemas.microsoft.com/office/drawing/2014/main" id="{593687C2-EC20-6D69-CE6B-F5211B874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6866" y="3369708"/>
              <a:ext cx="996245" cy="319484"/>
            </a:xfrm>
            <a:prstGeom prst="rect">
              <a:avLst/>
            </a:prstGeom>
          </p:spPr>
        </p:pic>
        <p:pic>
          <p:nvPicPr>
            <p:cNvPr id="22" name="그림 39">
              <a:extLst>
                <a:ext uri="{FF2B5EF4-FFF2-40B4-BE49-F238E27FC236}">
                  <a16:creationId xmlns:a16="http://schemas.microsoft.com/office/drawing/2014/main" id="{986601C3-AB63-F391-7BE5-AB299BF77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735" y="3367842"/>
              <a:ext cx="996245" cy="319484"/>
            </a:xfrm>
            <a:prstGeom prst="rect">
              <a:avLst/>
            </a:prstGeom>
          </p:spPr>
        </p:pic>
        <p:cxnSp>
          <p:nvCxnSpPr>
            <p:cNvPr id="23" name="직선 화살표 연결선 11">
              <a:extLst>
                <a:ext uri="{FF2B5EF4-FFF2-40B4-BE49-F238E27FC236}">
                  <a16:creationId xmlns:a16="http://schemas.microsoft.com/office/drawing/2014/main" id="{F77E3AA1-2075-B3D4-871B-5249A3D1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20" y="3696190"/>
              <a:ext cx="123307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A7AC12-3AD1-B781-0F36-8738249A1F51}"/>
                </a:ext>
              </a:extLst>
            </p:cNvPr>
            <p:cNvSpPr txBox="1"/>
            <p:nvPr/>
          </p:nvSpPr>
          <p:spPr>
            <a:xfrm>
              <a:off x="1553928" y="3696190"/>
              <a:ext cx="5677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진입 전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5" name="그룹 7">
              <a:extLst>
                <a:ext uri="{FF2B5EF4-FFF2-40B4-BE49-F238E27FC236}">
                  <a16:creationId xmlns:a16="http://schemas.microsoft.com/office/drawing/2014/main" id="{BBAAED3E-2BDA-AE73-833F-0BCD376CCC11}"/>
                </a:ext>
              </a:extLst>
            </p:cNvPr>
            <p:cNvGrpSpPr/>
            <p:nvPr/>
          </p:nvGrpSpPr>
          <p:grpSpPr>
            <a:xfrm>
              <a:off x="7409756" y="2934514"/>
              <a:ext cx="248916" cy="762148"/>
              <a:chOff x="2369820" y="5803851"/>
              <a:chExt cx="254000" cy="777715"/>
            </a:xfrm>
          </p:grpSpPr>
          <p:sp>
            <p:nvSpPr>
              <p:cNvPr id="33" name="직사각형 3">
                <a:extLst>
                  <a:ext uri="{FF2B5EF4-FFF2-40B4-BE49-F238E27FC236}">
                    <a16:creationId xmlns:a16="http://schemas.microsoft.com/office/drawing/2014/main" id="{3CC936C6-1556-2EBD-60DA-887CE2EF9E02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4" name="직사각형 29">
                <a:extLst>
                  <a:ext uri="{FF2B5EF4-FFF2-40B4-BE49-F238E27FC236}">
                    <a16:creationId xmlns:a16="http://schemas.microsoft.com/office/drawing/2014/main" id="{2ECCD53B-DC16-3E97-F7A6-68AE76015398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5" name="자유형 37">
                <a:extLst>
                  <a:ext uri="{FF2B5EF4-FFF2-40B4-BE49-F238E27FC236}">
                    <a16:creationId xmlns:a16="http://schemas.microsoft.com/office/drawing/2014/main" id="{D8FEE571-A3C5-C8A8-595A-DF0060905EE8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26" name="그룹 30">
              <a:extLst>
                <a:ext uri="{FF2B5EF4-FFF2-40B4-BE49-F238E27FC236}">
                  <a16:creationId xmlns:a16="http://schemas.microsoft.com/office/drawing/2014/main" id="{783934C7-07CA-BFE2-8B4A-2B214E9E3440}"/>
                </a:ext>
              </a:extLst>
            </p:cNvPr>
            <p:cNvGrpSpPr/>
            <p:nvPr/>
          </p:nvGrpSpPr>
          <p:grpSpPr>
            <a:xfrm>
              <a:off x="7077971" y="3696192"/>
              <a:ext cx="770642" cy="246221"/>
              <a:chOff x="615696" y="6839712"/>
              <a:chExt cx="786384" cy="251249"/>
            </a:xfrm>
          </p:grpSpPr>
          <p:cxnSp>
            <p:nvCxnSpPr>
              <p:cNvPr id="31" name="직선 화살표 연결선 11">
                <a:extLst>
                  <a:ext uri="{FF2B5EF4-FFF2-40B4-BE49-F238E27FC236}">
                    <a16:creationId xmlns:a16="http://schemas.microsoft.com/office/drawing/2014/main" id="{4BE8202A-F8BF-575C-4D21-4324EDEBABB3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786384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E1D685-E73A-A02B-F3DC-527856ED7453}"/>
                  </a:ext>
                </a:extLst>
              </p:cNvPr>
              <p:cNvSpPr txBox="1"/>
              <p:nvPr/>
            </p:nvSpPr>
            <p:spPr>
              <a:xfrm>
                <a:off x="735554" y="6839712"/>
                <a:ext cx="546667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게이트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27" name="그림 39">
              <a:extLst>
                <a:ext uri="{FF2B5EF4-FFF2-40B4-BE49-F238E27FC236}">
                  <a16:creationId xmlns:a16="http://schemas.microsoft.com/office/drawing/2014/main" id="{A5FD7CFB-BB3B-1E37-9F66-18179689F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5538" y="3369708"/>
              <a:ext cx="996245" cy="319484"/>
            </a:xfrm>
            <a:prstGeom prst="rect">
              <a:avLst/>
            </a:prstGeom>
          </p:spPr>
        </p:pic>
        <p:grpSp>
          <p:nvGrpSpPr>
            <p:cNvPr id="28" name="그룹 30">
              <a:extLst>
                <a:ext uri="{FF2B5EF4-FFF2-40B4-BE49-F238E27FC236}">
                  <a16:creationId xmlns:a16="http://schemas.microsoft.com/office/drawing/2014/main" id="{58533541-222F-4D8A-600B-50755A22E375}"/>
                </a:ext>
              </a:extLst>
            </p:cNvPr>
            <p:cNvGrpSpPr/>
            <p:nvPr/>
          </p:nvGrpSpPr>
          <p:grpSpPr>
            <a:xfrm>
              <a:off x="7847407" y="3696190"/>
              <a:ext cx="1233072" cy="246221"/>
              <a:chOff x="1098004" y="6839712"/>
              <a:chExt cx="1258260" cy="251249"/>
            </a:xfrm>
          </p:grpSpPr>
          <p:cxnSp>
            <p:nvCxnSpPr>
              <p:cNvPr id="29" name="직선 화살표 연결선 11">
                <a:extLst>
                  <a:ext uri="{FF2B5EF4-FFF2-40B4-BE49-F238E27FC236}">
                    <a16:creationId xmlns:a16="http://schemas.microsoft.com/office/drawing/2014/main" id="{F903EE5E-3877-7334-1524-51E3D06B62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004" y="6839712"/>
                <a:ext cx="1258260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BE009E0-1FB8-6C19-5FDA-D9087573F35C}"/>
                  </a:ext>
                </a:extLst>
              </p:cNvPr>
              <p:cNvSpPr txBox="1"/>
              <p:nvPr/>
            </p:nvSpPr>
            <p:spPr>
              <a:xfrm>
                <a:off x="1437447" y="6839712"/>
                <a:ext cx="579381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진출 후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7043D14-E77C-59EC-2666-801B9BD6BB9E}"/>
              </a:ext>
            </a:extLst>
          </p:cNvPr>
          <p:cNvGrpSpPr/>
          <p:nvPr/>
        </p:nvGrpSpPr>
        <p:grpSpPr>
          <a:xfrm>
            <a:off x="176326" y="3379030"/>
            <a:ext cx="866731" cy="571559"/>
            <a:chOff x="2304137" y="4187852"/>
            <a:chExt cx="866731" cy="571559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09EEAEC-9D50-BEE3-F45C-A1E3DECB1D39}"/>
                </a:ext>
              </a:extLst>
            </p:cNvPr>
            <p:cNvSpPr/>
            <p:nvPr/>
          </p:nvSpPr>
          <p:spPr>
            <a:xfrm>
              <a:off x="2304137" y="4187853"/>
              <a:ext cx="866731" cy="571558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7E0BBB9-4C8B-6B7D-6A81-2891C73D12B1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47" name="그래픽 46">
              <a:extLst>
                <a:ext uri="{FF2B5EF4-FFF2-40B4-BE49-F238E27FC236}">
                  <a16:creationId xmlns:a16="http://schemas.microsoft.com/office/drawing/2014/main" id="{4A9668E6-B35D-FB31-0775-E64EA86F4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74023" y="4432580"/>
              <a:ext cx="334767" cy="309016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9C91ED3-A377-0AB4-04B3-1AD2653AE7AF}"/>
              </a:ext>
            </a:extLst>
          </p:cNvPr>
          <p:cNvSpPr txBox="1"/>
          <p:nvPr/>
        </p:nvSpPr>
        <p:spPr>
          <a:xfrm>
            <a:off x="1262412" y="3542643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BB6B96-2FAE-8FD1-8977-BC402B4E9FBE}"/>
              </a:ext>
            </a:extLst>
          </p:cNvPr>
          <p:cNvSpPr txBox="1"/>
          <p:nvPr/>
        </p:nvSpPr>
        <p:spPr>
          <a:xfrm>
            <a:off x="2490755" y="3542643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34B4C4-9A81-456A-0E84-A9A637BC23BA}"/>
              </a:ext>
            </a:extLst>
          </p:cNvPr>
          <p:cNvSpPr txBox="1"/>
          <p:nvPr/>
        </p:nvSpPr>
        <p:spPr>
          <a:xfrm>
            <a:off x="3225059" y="3558032"/>
            <a:ext cx="10865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9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0D6FAE-7D36-CBD0-9507-BB8FCBF76C70}"/>
              </a:ext>
            </a:extLst>
          </p:cNvPr>
          <p:cNvSpPr txBox="1"/>
          <p:nvPr/>
        </p:nvSpPr>
        <p:spPr>
          <a:xfrm>
            <a:off x="4511916" y="3542643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2B3AF2-1822-1F05-5DB1-4E4CE210E9B8}"/>
              </a:ext>
            </a:extLst>
          </p:cNvPr>
          <p:cNvSpPr txBox="1"/>
          <p:nvPr/>
        </p:nvSpPr>
        <p:spPr>
          <a:xfrm>
            <a:off x="5508563" y="3465699"/>
            <a:ext cx="119071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7A1DC7-F1E1-8685-D87B-D4144B9924AA}"/>
              </a:ext>
            </a:extLst>
          </p:cNvPr>
          <p:cNvSpPr txBox="1"/>
          <p:nvPr/>
        </p:nvSpPr>
        <p:spPr>
          <a:xfrm>
            <a:off x="7229896" y="3542643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57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2EE29-8BF3-8508-9B15-22144F4D9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5253C-4054-C535-9069-F41A2281A2B9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C258ED0D-D99D-9D8B-5AAA-537C0017CB9D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E3297D4F-5565-F198-2A31-06393697AE5E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Flow Chart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기호 정의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graphicFrame>
        <p:nvGraphicFramePr>
          <p:cNvPr id="892" name="Table 4">
            <a:extLst>
              <a:ext uri="{FF2B5EF4-FFF2-40B4-BE49-F238E27FC236}">
                <a16:creationId xmlns:a16="http://schemas.microsoft.com/office/drawing/2014/main" id="{3F0F52B1-8C55-C9F2-0314-801B8B4D0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133769"/>
              </p:ext>
            </p:extLst>
          </p:nvPr>
        </p:nvGraphicFramePr>
        <p:xfrm>
          <a:off x="1506779" y="1773158"/>
          <a:ext cx="6130441" cy="4142783"/>
        </p:xfrm>
        <a:graphic>
          <a:graphicData uri="http://schemas.openxmlformats.org/drawingml/2006/table">
            <a:tbl>
              <a:tblPr firstRow="1" bandRow="1"/>
              <a:tblGrid>
                <a:gridCol w="734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8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7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24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sz="600" b="1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Symbol</a:t>
                      </a:r>
                      <a:endParaRPr lang="en-US" sz="600" b="1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40500" marB="405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600" b="1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Expression</a:t>
                      </a:r>
                    </a:p>
                  </a:txBody>
                  <a:tcPr marL="54000" marR="54000" marT="40500" marB="405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600" b="1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Description</a:t>
                      </a:r>
                    </a:p>
                  </a:txBody>
                  <a:tcPr marL="54000" marR="54000" marT="40500" marB="405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흐름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시스템의 데이터 흐름을 의미한다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 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Start(End)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흐름도의 시작과 끝을 의미한다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처리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시스템</a:t>
                      </a:r>
                      <a:r>
                        <a:rPr lang="ko-KR" altLang="en-US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 액티비티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시스템 표현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시스템에서 처리하는 값들을 의미한다</a:t>
                      </a:r>
                      <a:r>
                        <a:rPr lang="en-US" altLang="ko-KR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10899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시스템 알림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시스템</a:t>
                      </a:r>
                      <a:r>
                        <a:rPr lang="ko-KR" altLang="en-US" sz="600" b="0" i="0" baseline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 </a:t>
                      </a:r>
                      <a:r>
                        <a:rPr lang="en-US" altLang="ko-KR" sz="600" b="0" i="0" baseline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Alert </a:t>
                      </a:r>
                      <a:r>
                        <a:rPr lang="ko-KR" altLang="en-US" sz="600" b="0" i="0" baseline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을 의미한다</a:t>
                      </a:r>
                      <a:r>
                        <a:rPr lang="en-US" altLang="ko-KR" sz="600" b="0" i="0" baseline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539816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선택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시스템 분기를 의미한다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입력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데이터 입력을 의미한다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연계 처리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다른 서비스의 연결 및 처리를 의미한다</a:t>
                      </a:r>
                      <a:r>
                        <a:rPr lang="en-US" altLang="ko-KR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사용자 알림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사용자 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SMS, </a:t>
                      </a:r>
                      <a:r>
                        <a:rPr lang="ko-KR" altLang="en-US" sz="600" b="0" i="0" dirty="0" err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이메일등</a:t>
                      </a:r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 외부 알림을 의미한다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7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입력 정보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사용자가 </a:t>
                      </a:r>
                      <a:r>
                        <a:rPr lang="ko-KR" altLang="en-US" sz="600" b="0" i="0" dirty="0" err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입력해야하는</a:t>
                      </a:r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 값의 정보를 의미한다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989407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대체 흐름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대안으로 처리하는 흐름을 의미한다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309755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User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시스템을 사용하거나 관리하는 유저를 의미한다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.(* </a:t>
                      </a:r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사용자 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: Prosumer,</a:t>
                      </a:r>
                      <a:r>
                        <a:rPr lang="en-US" altLang="ko-KR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 Consumer, Brokerage  </a:t>
                      </a:r>
                      <a:r>
                        <a:rPr lang="ko-KR" altLang="en-US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관리자 </a:t>
                      </a:r>
                      <a:r>
                        <a:rPr lang="en-US" altLang="ko-KR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: System Manager)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730090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Message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시스템 알림 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or</a:t>
                      </a:r>
                      <a:r>
                        <a:rPr lang="en-US" altLang="ko-KR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 </a:t>
                      </a:r>
                      <a:r>
                        <a:rPr lang="ko-KR" altLang="en-US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사용자 알림</a:t>
                      </a:r>
                      <a:r>
                        <a:rPr lang="en-US" altLang="ko-KR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(*</a:t>
                      </a:r>
                      <a:r>
                        <a:rPr lang="ko-KR" altLang="en-US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이메일</a:t>
                      </a:r>
                      <a:r>
                        <a:rPr lang="en-US" altLang="ko-KR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, SMS </a:t>
                      </a:r>
                      <a:r>
                        <a:rPr lang="ko-KR" altLang="en-US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등</a:t>
                      </a:r>
                      <a:r>
                        <a:rPr lang="en-US" altLang="ko-KR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) </a:t>
                      </a:r>
                      <a:r>
                        <a:rPr lang="ko-KR" altLang="en-US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메시지를 의미한다</a:t>
                      </a:r>
                      <a:r>
                        <a:rPr lang="en-US" altLang="ko-KR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75276"/>
                  </a:ext>
                </a:extLst>
              </a:tr>
              <a:tr h="3289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추가 설명 페이지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추가적으로 설명이 필요한 항목을 확대하여 상세페이지가 있다는 것을 의미한다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881983"/>
                  </a:ext>
                </a:extLst>
              </a:tr>
              <a:tr h="3289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Description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설명이 필요한</a:t>
                      </a:r>
                      <a:r>
                        <a:rPr lang="ko-KR" altLang="en-US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 항목을 의미한다</a:t>
                      </a:r>
                      <a:r>
                        <a:rPr lang="en-US" altLang="ko-KR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337104"/>
                  </a:ext>
                </a:extLst>
              </a:tr>
            </a:tbl>
          </a:graphicData>
        </a:graphic>
      </p:graphicFrame>
      <p:cxnSp>
        <p:nvCxnSpPr>
          <p:cNvPr id="893" name="Elbow Connector 8">
            <a:extLst>
              <a:ext uri="{FF2B5EF4-FFF2-40B4-BE49-F238E27FC236}">
                <a16:creationId xmlns:a16="http://schemas.microsoft.com/office/drawing/2014/main" id="{A440F3BA-DBB9-75F3-6103-8076CF10217C}"/>
              </a:ext>
            </a:extLst>
          </p:cNvPr>
          <p:cNvCxnSpPr>
            <a:cxnSpLocks/>
          </p:cNvCxnSpPr>
          <p:nvPr/>
        </p:nvCxnSpPr>
        <p:spPr>
          <a:xfrm>
            <a:off x="1596707" y="2071638"/>
            <a:ext cx="540075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894" name="순서도: 수행의 시작/종료 893">
            <a:extLst>
              <a:ext uri="{FF2B5EF4-FFF2-40B4-BE49-F238E27FC236}">
                <a16:creationId xmlns:a16="http://schemas.microsoft.com/office/drawing/2014/main" id="{18EE1AAF-E73F-1ADA-6DA8-1F5182411CCF}"/>
              </a:ext>
            </a:extLst>
          </p:cNvPr>
          <p:cNvSpPr/>
          <p:nvPr/>
        </p:nvSpPr>
        <p:spPr>
          <a:xfrm>
            <a:off x="1579538" y="2230326"/>
            <a:ext cx="599947" cy="151721"/>
          </a:xfrm>
          <a:prstGeom prst="flowChartTerminator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ko-KR" altLang="en-US" sz="675" kern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5" name="직사각형 894">
            <a:extLst>
              <a:ext uri="{FF2B5EF4-FFF2-40B4-BE49-F238E27FC236}">
                <a16:creationId xmlns:a16="http://schemas.microsoft.com/office/drawing/2014/main" id="{2897E8B3-9A06-D4C1-A632-1A684E30285C}"/>
              </a:ext>
            </a:extLst>
          </p:cNvPr>
          <p:cNvSpPr/>
          <p:nvPr/>
        </p:nvSpPr>
        <p:spPr>
          <a:xfrm>
            <a:off x="1613902" y="2469221"/>
            <a:ext cx="565582" cy="13687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ko-KR" altLang="en-US" sz="675" kern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6" name="순서도: 화면 표시 895">
            <a:extLst>
              <a:ext uri="{FF2B5EF4-FFF2-40B4-BE49-F238E27FC236}">
                <a16:creationId xmlns:a16="http://schemas.microsoft.com/office/drawing/2014/main" id="{6EDAA921-5F99-2120-E9AE-B1F8D53ED767}"/>
              </a:ext>
            </a:extLst>
          </p:cNvPr>
          <p:cNvSpPr/>
          <p:nvPr/>
        </p:nvSpPr>
        <p:spPr>
          <a:xfrm>
            <a:off x="1691428" y="2984260"/>
            <a:ext cx="375557" cy="111386"/>
          </a:xfrm>
          <a:prstGeom prst="flowChartDisplay">
            <a:avLst/>
          </a:prstGeom>
          <a:solidFill>
            <a:srgbClr val="F2F2F2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ko-KR" altLang="en-US" sz="675" kern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7" name="순서도: 판단 896">
            <a:extLst>
              <a:ext uri="{FF2B5EF4-FFF2-40B4-BE49-F238E27FC236}">
                <a16:creationId xmlns:a16="http://schemas.microsoft.com/office/drawing/2014/main" id="{8A037072-B76E-D97C-749F-1680D178D99F}"/>
              </a:ext>
            </a:extLst>
          </p:cNvPr>
          <p:cNvSpPr/>
          <p:nvPr/>
        </p:nvSpPr>
        <p:spPr>
          <a:xfrm>
            <a:off x="1769562" y="3222798"/>
            <a:ext cx="219898" cy="169144"/>
          </a:xfrm>
          <a:prstGeom prst="flowChartDecisio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ko-KR" altLang="en-US" sz="675" kern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8" name="평행 사변형 897">
            <a:extLst>
              <a:ext uri="{FF2B5EF4-FFF2-40B4-BE49-F238E27FC236}">
                <a16:creationId xmlns:a16="http://schemas.microsoft.com/office/drawing/2014/main" id="{BF749603-A144-6EE1-D450-BE75E3C7373C}"/>
              </a:ext>
            </a:extLst>
          </p:cNvPr>
          <p:cNvSpPr/>
          <p:nvPr/>
        </p:nvSpPr>
        <p:spPr>
          <a:xfrm>
            <a:off x="1702190" y="3451853"/>
            <a:ext cx="354031" cy="173697"/>
          </a:xfrm>
          <a:prstGeom prst="parallelogram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ko-KR" altLang="en-US" sz="675" kern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9" name="순서도: 종속 처리 898">
            <a:extLst>
              <a:ext uri="{FF2B5EF4-FFF2-40B4-BE49-F238E27FC236}">
                <a16:creationId xmlns:a16="http://schemas.microsoft.com/office/drawing/2014/main" id="{BCA723B6-9ACD-4A03-5E75-8EF90CD2220B}"/>
              </a:ext>
            </a:extLst>
          </p:cNvPr>
          <p:cNvSpPr/>
          <p:nvPr/>
        </p:nvSpPr>
        <p:spPr>
          <a:xfrm>
            <a:off x="1722446" y="3715306"/>
            <a:ext cx="296027" cy="159112"/>
          </a:xfrm>
          <a:prstGeom prst="flowChartPredefinedProcess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ko-KR" altLang="en-US" sz="675" kern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0" name="직사각형 899">
            <a:extLst>
              <a:ext uri="{FF2B5EF4-FFF2-40B4-BE49-F238E27FC236}">
                <a16:creationId xmlns:a16="http://schemas.microsoft.com/office/drawing/2014/main" id="{B77F5ECE-B157-125B-78D4-CE88FF66546B}"/>
              </a:ext>
            </a:extLst>
          </p:cNvPr>
          <p:cNvSpPr/>
          <p:nvPr/>
        </p:nvSpPr>
        <p:spPr>
          <a:xfrm>
            <a:off x="1723511" y="3966004"/>
            <a:ext cx="286466" cy="110346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ko-KR" altLang="en-US" sz="675" kern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01" name="그룹 900">
            <a:extLst>
              <a:ext uri="{FF2B5EF4-FFF2-40B4-BE49-F238E27FC236}">
                <a16:creationId xmlns:a16="http://schemas.microsoft.com/office/drawing/2014/main" id="{7C9ABB58-93DC-4A5B-60C8-4F49932BE9AA}"/>
              </a:ext>
            </a:extLst>
          </p:cNvPr>
          <p:cNvGrpSpPr/>
          <p:nvPr/>
        </p:nvGrpSpPr>
        <p:grpSpPr>
          <a:xfrm>
            <a:off x="1699766" y="4224249"/>
            <a:ext cx="333955" cy="256695"/>
            <a:chOff x="6440557" y="1764836"/>
            <a:chExt cx="1350893" cy="1415686"/>
          </a:xfrm>
        </p:grpSpPr>
        <p:sp>
          <p:nvSpPr>
            <p:cNvPr id="902" name="직사각형 901">
              <a:extLst>
                <a:ext uri="{FF2B5EF4-FFF2-40B4-BE49-F238E27FC236}">
                  <a16:creationId xmlns:a16="http://schemas.microsoft.com/office/drawing/2014/main" id="{5DA4BD5A-530A-FDA7-C086-8D7417EB3474}"/>
                </a:ext>
              </a:extLst>
            </p:cNvPr>
            <p:cNvSpPr/>
            <p:nvPr/>
          </p:nvSpPr>
          <p:spPr>
            <a:xfrm>
              <a:off x="6440557" y="1764836"/>
              <a:ext cx="1350893" cy="141568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kern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94B1CC8B-317C-5C97-5F3E-5CC5EB3A8638}"/>
                </a:ext>
              </a:extLst>
            </p:cNvPr>
            <p:cNvSpPr/>
            <p:nvPr/>
          </p:nvSpPr>
          <p:spPr>
            <a:xfrm>
              <a:off x="6440558" y="1810171"/>
              <a:ext cx="1343770" cy="20955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ko-KR" altLang="en-US" sz="675" b="1" kern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904" name="순서도: 대체 처리 903">
            <a:extLst>
              <a:ext uri="{FF2B5EF4-FFF2-40B4-BE49-F238E27FC236}">
                <a16:creationId xmlns:a16="http://schemas.microsoft.com/office/drawing/2014/main" id="{8F15AB9D-694D-0F00-99DF-36A0915715E3}"/>
              </a:ext>
            </a:extLst>
          </p:cNvPr>
          <p:cNvSpPr/>
          <p:nvPr/>
        </p:nvSpPr>
        <p:spPr>
          <a:xfrm>
            <a:off x="1680711" y="4595265"/>
            <a:ext cx="375510" cy="159569"/>
          </a:xfrm>
          <a:prstGeom prst="flowChartAlternateProcess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ko-KR" altLang="en-US" sz="675" kern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5" name="순서도: 연결자 904">
            <a:extLst>
              <a:ext uri="{FF2B5EF4-FFF2-40B4-BE49-F238E27FC236}">
                <a16:creationId xmlns:a16="http://schemas.microsoft.com/office/drawing/2014/main" id="{3800245C-ABF0-607C-7DAF-7D70D4A653EF}"/>
              </a:ext>
            </a:extLst>
          </p:cNvPr>
          <p:cNvSpPr/>
          <p:nvPr/>
        </p:nvSpPr>
        <p:spPr>
          <a:xfrm>
            <a:off x="1638963" y="4823634"/>
            <a:ext cx="473965" cy="173819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ko-KR" altLang="en-US" sz="675" kern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6" name="설명선 1 36">
            <a:extLst>
              <a:ext uri="{FF2B5EF4-FFF2-40B4-BE49-F238E27FC236}">
                <a16:creationId xmlns:a16="http://schemas.microsoft.com/office/drawing/2014/main" id="{0EBB1892-3BBA-2A12-E5A1-5F9733A66396}"/>
              </a:ext>
            </a:extLst>
          </p:cNvPr>
          <p:cNvSpPr/>
          <p:nvPr/>
        </p:nvSpPr>
        <p:spPr>
          <a:xfrm>
            <a:off x="1680711" y="5067540"/>
            <a:ext cx="375917" cy="172640"/>
          </a:xfrm>
          <a:prstGeom prst="borderCallout1">
            <a:avLst>
              <a:gd name="adj1" fmla="val 49812"/>
              <a:gd name="adj2" fmla="val 74"/>
              <a:gd name="adj3" fmla="val 91792"/>
              <a:gd name="adj4" fmla="val -22291"/>
            </a:avLst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ko-KR" altLang="en-US" sz="600" b="1" kern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7" name="직사각형 906">
            <a:extLst>
              <a:ext uri="{FF2B5EF4-FFF2-40B4-BE49-F238E27FC236}">
                <a16:creationId xmlns:a16="http://schemas.microsoft.com/office/drawing/2014/main" id="{93C3C3AF-E755-0C6A-E4AF-D14EBFCB94D4}"/>
              </a:ext>
            </a:extLst>
          </p:cNvPr>
          <p:cNvSpPr/>
          <p:nvPr/>
        </p:nvSpPr>
        <p:spPr>
          <a:xfrm>
            <a:off x="1699408" y="5338229"/>
            <a:ext cx="356813" cy="112430"/>
          </a:xfrm>
          <a:prstGeom prst="rect">
            <a:avLst/>
          </a:prstGeom>
          <a:noFill/>
          <a:ln w="762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ko-KR" altLang="en-US" sz="1350" kern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8" name="TextBox 907">
            <a:extLst>
              <a:ext uri="{FF2B5EF4-FFF2-40B4-BE49-F238E27FC236}">
                <a16:creationId xmlns:a16="http://schemas.microsoft.com/office/drawing/2014/main" id="{7D0E69DC-1855-CBDC-6EB8-095964E59AE1}"/>
              </a:ext>
            </a:extLst>
          </p:cNvPr>
          <p:cNvSpPr txBox="1"/>
          <p:nvPr/>
        </p:nvSpPr>
        <p:spPr>
          <a:xfrm>
            <a:off x="1609501" y="5450659"/>
            <a:ext cx="65200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ko-KR" altLang="en-US" sz="600" kern="0">
                <a:solidFill>
                  <a:srgbClr val="4171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참조</a:t>
            </a:r>
          </a:p>
        </p:txBody>
      </p:sp>
      <p:sp>
        <p:nvSpPr>
          <p:cNvPr id="909" name="사각형 설명선 20">
            <a:extLst>
              <a:ext uri="{FF2B5EF4-FFF2-40B4-BE49-F238E27FC236}">
                <a16:creationId xmlns:a16="http://schemas.microsoft.com/office/drawing/2014/main" id="{0ADB57D8-DA3E-E0F9-ADD8-2EF2C2930A02}"/>
              </a:ext>
            </a:extLst>
          </p:cNvPr>
          <p:cNvSpPr/>
          <p:nvPr/>
        </p:nvSpPr>
        <p:spPr>
          <a:xfrm>
            <a:off x="1722446" y="5672616"/>
            <a:ext cx="297423" cy="168851"/>
          </a:xfrm>
          <a:prstGeom prst="wedgeRectCallout">
            <a:avLst>
              <a:gd name="adj1" fmla="val -101102"/>
              <a:gd name="adj2" fmla="val 24942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ko-KR" altLang="en-US" sz="1350" kern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10" name="순서도: 준비 909">
            <a:extLst>
              <a:ext uri="{FF2B5EF4-FFF2-40B4-BE49-F238E27FC236}">
                <a16:creationId xmlns:a16="http://schemas.microsoft.com/office/drawing/2014/main" id="{14D81FE4-2657-9B71-3413-817EC7491E88}"/>
              </a:ext>
            </a:extLst>
          </p:cNvPr>
          <p:cNvSpPr/>
          <p:nvPr/>
        </p:nvSpPr>
        <p:spPr>
          <a:xfrm>
            <a:off x="1707161" y="2697686"/>
            <a:ext cx="327992" cy="184868"/>
          </a:xfrm>
          <a:prstGeom prst="flowChartPreparation">
            <a:avLst/>
          </a:prstGeom>
          <a:solidFill>
            <a:srgbClr val="385723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ko-KR" altLang="en-US" sz="1350" kern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45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56D1D-1E73-847C-B957-FC79D337B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모서리가 둥근 직사각형 444">
            <a:extLst>
              <a:ext uri="{FF2B5EF4-FFF2-40B4-BE49-F238E27FC236}">
                <a16:creationId xmlns:a16="http://schemas.microsoft.com/office/drawing/2014/main" id="{CD2B9EAA-95E4-57B5-6AD0-8A3D14E76127}"/>
              </a:ext>
            </a:extLst>
          </p:cNvPr>
          <p:cNvSpPr/>
          <p:nvPr/>
        </p:nvSpPr>
        <p:spPr>
          <a:xfrm rot="10800000" flipH="1" flipV="1">
            <a:off x="559275" y="4320421"/>
            <a:ext cx="8025448" cy="221220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  <a:alpha val="4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0" name="모서리가 둥근 직사각형 444">
            <a:extLst>
              <a:ext uri="{FF2B5EF4-FFF2-40B4-BE49-F238E27FC236}">
                <a16:creationId xmlns:a16="http://schemas.microsoft.com/office/drawing/2014/main" id="{66917A21-B995-481F-C076-5133D436766E}"/>
              </a:ext>
            </a:extLst>
          </p:cNvPr>
          <p:cNvSpPr/>
          <p:nvPr/>
        </p:nvSpPr>
        <p:spPr>
          <a:xfrm rot="10800000" flipH="1" flipV="1">
            <a:off x="559275" y="2287016"/>
            <a:ext cx="8025448" cy="2041393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>
              <a:alpha val="40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4C2644-57B5-5349-070A-D8D6CBDA154E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CE7A7D2F-CD3C-065D-4FBF-050AED54A919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F7A584CD-6291-D240-EBFE-9693D6AD372A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F3E2D1CC-8F0F-2C78-0651-9858E1EF2AB2}"/>
              </a:ext>
            </a:extLst>
          </p:cNvPr>
          <p:cNvSpPr/>
          <p:nvPr/>
        </p:nvSpPr>
        <p:spPr bwMode="auto">
          <a:xfrm>
            <a:off x="444398" y="1343248"/>
            <a:ext cx="8200084" cy="895929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라이프 사이클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에이전트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=&gt;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e(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운송 정보 전송</a:t>
            </a:r>
            <a:endParaRPr lang="en-US" altLang="ko-KR" sz="1400" b="1" dirty="0"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e(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처리 완료되면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e=&gt;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에이전트로 처리 결과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0C5C55F0-B72A-172C-E2A4-0F943E1C4501}"/>
              </a:ext>
            </a:extLst>
          </p:cNvPr>
          <p:cNvSpPr/>
          <p:nvPr/>
        </p:nvSpPr>
        <p:spPr>
          <a:xfrm>
            <a:off x="3852862" y="2326239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운송정보 생성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8889849-7AC1-216E-513D-2A423AB7B32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571568" y="2812014"/>
            <a:ext cx="432" cy="202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0FD92ED6-35A8-53B3-D462-54F31A1F67A3}"/>
              </a:ext>
            </a:extLst>
          </p:cNvPr>
          <p:cNvSpPr/>
          <p:nvPr/>
        </p:nvSpPr>
        <p:spPr>
          <a:xfrm>
            <a:off x="3851999" y="3014970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AB40389-8FD5-57E9-2963-CEA5096CBB57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4571568" y="3362431"/>
            <a:ext cx="431" cy="217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순서도: 종속 처리 14">
            <a:extLst>
              <a:ext uri="{FF2B5EF4-FFF2-40B4-BE49-F238E27FC236}">
                <a16:creationId xmlns:a16="http://schemas.microsoft.com/office/drawing/2014/main" id="{CCD72040-A489-2511-85C8-EB9FBF053387}"/>
              </a:ext>
            </a:extLst>
          </p:cNvPr>
          <p:cNvSpPr/>
          <p:nvPr/>
        </p:nvSpPr>
        <p:spPr>
          <a:xfrm>
            <a:off x="3851999" y="4388668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87A654-97AD-AA2D-322D-F2C95CBA50D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571999" y="4065713"/>
            <a:ext cx="0" cy="3229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0B05C44-101A-8A26-56F9-2CA3029859A1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4571568" y="4736129"/>
            <a:ext cx="431" cy="141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종속 처리 27">
            <a:extLst>
              <a:ext uri="{FF2B5EF4-FFF2-40B4-BE49-F238E27FC236}">
                <a16:creationId xmlns:a16="http://schemas.microsoft.com/office/drawing/2014/main" id="{4D063BDF-3007-BFD0-9A2A-4FA025F367F0}"/>
              </a:ext>
            </a:extLst>
          </p:cNvPr>
          <p:cNvSpPr/>
          <p:nvPr/>
        </p:nvSpPr>
        <p:spPr>
          <a:xfrm>
            <a:off x="3851999" y="551475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순서도: 수행의 시작/종료 31">
            <a:extLst>
              <a:ext uri="{FF2B5EF4-FFF2-40B4-BE49-F238E27FC236}">
                <a16:creationId xmlns:a16="http://schemas.microsoft.com/office/drawing/2014/main" id="{9525063E-443D-32CE-AD5A-65E1656AC872}"/>
              </a:ext>
            </a:extLst>
          </p:cNvPr>
          <p:cNvSpPr/>
          <p:nvPr/>
        </p:nvSpPr>
        <p:spPr>
          <a:xfrm>
            <a:off x="3852862" y="600864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 정보 표시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3580D64-72F1-2324-4191-FBD7CA4B6067}"/>
              </a:ext>
            </a:extLst>
          </p:cNvPr>
          <p:cNvCxnSpPr>
            <a:cxnSpLocks/>
          </p:cNvCxnSpPr>
          <p:nvPr/>
        </p:nvCxnSpPr>
        <p:spPr>
          <a:xfrm>
            <a:off x="4571568" y="5862213"/>
            <a:ext cx="1" cy="146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순서도: 수행의 시작/종료 738">
            <a:extLst>
              <a:ext uri="{FF2B5EF4-FFF2-40B4-BE49-F238E27FC236}">
                <a16:creationId xmlns:a16="http://schemas.microsoft.com/office/drawing/2014/main" id="{47E6AB05-B2D0-4926-3CD0-FCEF86B50241}"/>
              </a:ext>
            </a:extLst>
          </p:cNvPr>
          <p:cNvSpPr/>
          <p:nvPr/>
        </p:nvSpPr>
        <p:spPr>
          <a:xfrm>
            <a:off x="3852862" y="3580359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운송정보 정제 </a:t>
            </a:r>
            <a:endParaRPr lang="en-US" altLang="ko-KR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전송</a:t>
            </a:r>
          </a:p>
        </p:txBody>
      </p:sp>
      <p:sp>
        <p:nvSpPr>
          <p:cNvPr id="785" name="순서도: 수행의 시작/종료 784">
            <a:extLst>
              <a:ext uri="{FF2B5EF4-FFF2-40B4-BE49-F238E27FC236}">
                <a16:creationId xmlns:a16="http://schemas.microsoft.com/office/drawing/2014/main" id="{B0E85E05-E1DE-FB30-031A-C173B30BD53C}"/>
              </a:ext>
            </a:extLst>
          </p:cNvPr>
          <p:cNvSpPr/>
          <p:nvPr/>
        </p:nvSpPr>
        <p:spPr>
          <a:xfrm>
            <a:off x="3852862" y="4877138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정보 저장</a:t>
            </a:r>
            <a:endParaRPr lang="en-US" altLang="ko-KR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전송</a:t>
            </a:r>
          </a:p>
        </p:txBody>
      </p:sp>
      <p:cxnSp>
        <p:nvCxnSpPr>
          <p:cNvPr id="789" name="직선 화살표 연결선 788">
            <a:extLst>
              <a:ext uri="{FF2B5EF4-FFF2-40B4-BE49-F238E27FC236}">
                <a16:creationId xmlns:a16="http://schemas.microsoft.com/office/drawing/2014/main" id="{14C0B7C9-9E7A-2E96-F976-CC37F5CF3CF6}"/>
              </a:ext>
            </a:extLst>
          </p:cNvPr>
          <p:cNvCxnSpPr>
            <a:cxnSpLocks/>
          </p:cNvCxnSpPr>
          <p:nvPr/>
        </p:nvCxnSpPr>
        <p:spPr>
          <a:xfrm flipH="1">
            <a:off x="4571568" y="5362913"/>
            <a:ext cx="1" cy="151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직사각형 803">
            <a:extLst>
              <a:ext uri="{FF2B5EF4-FFF2-40B4-BE49-F238E27FC236}">
                <a16:creationId xmlns:a16="http://schemas.microsoft.com/office/drawing/2014/main" id="{160EEF6B-9569-C456-9AF7-93D33B92E4A2}"/>
              </a:ext>
            </a:extLst>
          </p:cNvPr>
          <p:cNvSpPr/>
          <p:nvPr/>
        </p:nvSpPr>
        <p:spPr>
          <a:xfrm>
            <a:off x="558413" y="2287016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8" name="직사각형 827">
            <a:extLst>
              <a:ext uri="{FF2B5EF4-FFF2-40B4-BE49-F238E27FC236}">
                <a16:creationId xmlns:a16="http://schemas.microsoft.com/office/drawing/2014/main" id="{812E8B5D-C63D-9C65-4C58-4E03B4D2326B}"/>
              </a:ext>
            </a:extLst>
          </p:cNvPr>
          <p:cNvSpPr/>
          <p:nvPr/>
        </p:nvSpPr>
        <p:spPr>
          <a:xfrm>
            <a:off x="545756" y="4328411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E6C98E8E-8805-539D-CA6E-2853B8D98F9C}"/>
              </a:ext>
            </a:extLst>
          </p:cNvPr>
          <p:cNvSpPr/>
          <p:nvPr/>
        </p:nvSpPr>
        <p:spPr>
          <a:xfrm>
            <a:off x="1667376" y="255895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온독</a:t>
            </a: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센터 등</a:t>
            </a: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E33E283B-3ED8-E9AE-1CA0-B2204702247E}"/>
              </a:ext>
            </a:extLst>
          </p:cNvPr>
          <p:cNvSpPr/>
          <p:nvPr/>
        </p:nvSpPr>
        <p:spPr>
          <a:xfrm>
            <a:off x="677826" y="2547608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운송사</a:t>
            </a: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</a:t>
            </a: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포워더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846E056D-DA0E-B03E-1B2E-D2E79BC6293F}"/>
              </a:ext>
            </a:extLst>
          </p:cNvPr>
          <p:cNvSpPr/>
          <p:nvPr/>
        </p:nvSpPr>
        <p:spPr>
          <a:xfrm>
            <a:off x="2656927" y="3334678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에이전트</a:t>
            </a: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1215D7D9-4948-8A42-D628-B1F835517770}"/>
              </a:ext>
            </a:extLst>
          </p:cNvPr>
          <p:cNvSpPr/>
          <p:nvPr/>
        </p:nvSpPr>
        <p:spPr>
          <a:xfrm>
            <a:off x="2656927" y="4413743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1000" kern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8833656-C351-1A77-3C31-C424331A1A3F}"/>
              </a:ext>
            </a:extLst>
          </p:cNvPr>
          <p:cNvSpPr/>
          <p:nvPr/>
        </p:nvSpPr>
        <p:spPr>
          <a:xfrm>
            <a:off x="2656927" y="5229522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1000" kern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10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03CAB34E-EDA8-2204-1B74-39EEB2C3F2E9}"/>
              </a:ext>
            </a:extLst>
          </p:cNvPr>
          <p:cNvSpPr/>
          <p:nvPr/>
        </p:nvSpPr>
        <p:spPr>
          <a:xfrm>
            <a:off x="2656927" y="6020551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10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</a:t>
            </a: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C3E02AD0-3A66-32B7-A7C7-197092DCD4A6}"/>
              </a:ext>
            </a:extLst>
          </p:cNvPr>
          <p:cNvSpPr/>
          <p:nvPr/>
        </p:nvSpPr>
        <p:spPr>
          <a:xfrm>
            <a:off x="2656927" y="2552345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336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C0457-DD77-9043-8705-15FAA9E5A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모서리가 둥근 직사각형 444">
            <a:extLst>
              <a:ext uri="{FF2B5EF4-FFF2-40B4-BE49-F238E27FC236}">
                <a16:creationId xmlns:a16="http://schemas.microsoft.com/office/drawing/2014/main" id="{6794163C-A073-AFA1-4B3A-8BEA502BC2FF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4" name="모서리가 둥근 직사각형 444">
            <a:extLst>
              <a:ext uri="{FF2B5EF4-FFF2-40B4-BE49-F238E27FC236}">
                <a16:creationId xmlns:a16="http://schemas.microsoft.com/office/drawing/2014/main" id="{86797F54-9561-3366-0318-02C9EAC55AF3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3FB50E-4561-421E-41B2-ECE7244FCAD0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476E501A-0484-FC62-ED41-1902EF6D2768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17DE6C76-5F13-D8C9-99E6-3AF1981F2FEF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1-1)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사전반출입정보 검증 결과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719" name="순서도: 수행의 시작/종료 718">
            <a:extLst>
              <a:ext uri="{FF2B5EF4-FFF2-40B4-BE49-F238E27FC236}">
                <a16:creationId xmlns:a16="http://schemas.microsoft.com/office/drawing/2014/main" id="{34EB922E-1C7C-52D3-DE38-8A1D88CD5AFF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</a:t>
            </a:r>
            <a:endParaRPr lang="en-US" altLang="ko-KR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정보생성</a:t>
            </a: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73F4F27-9587-E8C8-2903-77C91BBA96FD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 저장</a:t>
            </a:r>
          </a:p>
        </p:txBody>
      </p:sp>
      <p:cxnSp>
        <p:nvCxnSpPr>
          <p:cNvPr id="721" name="직선 화살표 연결선 720">
            <a:extLst>
              <a:ext uri="{FF2B5EF4-FFF2-40B4-BE49-F238E27FC236}">
                <a16:creationId xmlns:a16="http://schemas.microsoft.com/office/drawing/2014/main" id="{ACA30A99-4145-D9EA-7EB9-F75C226DA0C2}"/>
              </a:ext>
            </a:extLst>
          </p:cNvPr>
          <p:cNvCxnSpPr>
            <a:cxnSpLocks/>
            <a:stCxn id="719" idx="2"/>
            <a:endCxn id="72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" name="순서도: 종속 처리 722">
            <a:extLst>
              <a:ext uri="{FF2B5EF4-FFF2-40B4-BE49-F238E27FC236}">
                <a16:creationId xmlns:a16="http://schemas.microsoft.com/office/drawing/2014/main" id="{F8960972-1569-7D32-3F41-37ECDC365046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24" name="직선 화살표 연결선 723">
            <a:extLst>
              <a:ext uri="{FF2B5EF4-FFF2-40B4-BE49-F238E27FC236}">
                <a16:creationId xmlns:a16="http://schemas.microsoft.com/office/drawing/2014/main" id="{15B72D38-124F-EE4D-2E07-00A13A12578F}"/>
              </a:ext>
            </a:extLst>
          </p:cNvPr>
          <p:cNvCxnSpPr>
            <a:cxnSpLocks/>
            <a:stCxn id="720" idx="2"/>
            <a:endCxn id="723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6404800C-7893-8979-7B40-0F7B8AEB80B1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 전송</a:t>
            </a:r>
          </a:p>
        </p:txBody>
      </p:sp>
      <p:cxnSp>
        <p:nvCxnSpPr>
          <p:cNvPr id="728" name="직선 화살표 연결선 727">
            <a:extLst>
              <a:ext uri="{FF2B5EF4-FFF2-40B4-BE49-F238E27FC236}">
                <a16:creationId xmlns:a16="http://schemas.microsoft.com/office/drawing/2014/main" id="{D9036514-D396-C230-93D3-8CB44BF2E26E}"/>
              </a:ext>
            </a:extLst>
          </p:cNvPr>
          <p:cNvCxnSpPr>
            <a:cxnSpLocks/>
            <a:stCxn id="723" idx="2"/>
            <a:endCxn id="727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9" name="그룹 818">
            <a:extLst>
              <a:ext uri="{FF2B5EF4-FFF2-40B4-BE49-F238E27FC236}">
                <a16:creationId xmlns:a16="http://schemas.microsoft.com/office/drawing/2014/main" id="{900F35AE-BEC6-EEBC-C9DC-F26355F96C05}"/>
              </a:ext>
            </a:extLst>
          </p:cNvPr>
          <p:cNvGrpSpPr/>
          <p:nvPr/>
        </p:nvGrpSpPr>
        <p:grpSpPr>
          <a:xfrm>
            <a:off x="3896837" y="3986235"/>
            <a:ext cx="1350893" cy="1228196"/>
            <a:chOff x="10216306" y="327936"/>
            <a:chExt cx="1350893" cy="1228196"/>
          </a:xfrm>
        </p:grpSpPr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976EA737-D556-B317-A845-160FFDAD8D0B}"/>
                </a:ext>
              </a:extLst>
            </p:cNvPr>
            <p:cNvSpPr/>
            <p:nvPr/>
          </p:nvSpPr>
          <p:spPr>
            <a:xfrm>
              <a:off x="10216306" y="327936"/>
              <a:ext cx="1350893" cy="1228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3D54EE2-2D02-48DA-EAC8-9A781F72AA47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사전반출입정보</a:t>
              </a: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1EA7E5E2-89F5-3EEF-7F66-6905C0430DDB}"/>
                </a:ext>
              </a:extLst>
            </p:cNvPr>
            <p:cNvSpPr/>
            <p:nvPr/>
          </p:nvSpPr>
          <p:spPr>
            <a:xfrm>
              <a:off x="10286086" y="591095"/>
              <a:ext cx="1217253" cy="9074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사전반출입정보 오류 여부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내품속성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컨테이너 유형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820" name="직선 화살표 연결선 819">
            <a:extLst>
              <a:ext uri="{FF2B5EF4-FFF2-40B4-BE49-F238E27FC236}">
                <a16:creationId xmlns:a16="http://schemas.microsoft.com/office/drawing/2014/main" id="{3A03A08D-D67C-89E1-BF33-BC76FE43BD69}"/>
              </a:ext>
            </a:extLst>
          </p:cNvPr>
          <p:cNvCxnSpPr>
            <a:cxnSpLocks/>
          </p:cNvCxnSpPr>
          <p:nvPr/>
        </p:nvCxnSpPr>
        <p:spPr>
          <a:xfrm flipH="1">
            <a:off x="2927357" y="4456142"/>
            <a:ext cx="96919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8" name="직사각형 827">
            <a:extLst>
              <a:ext uri="{FF2B5EF4-FFF2-40B4-BE49-F238E27FC236}">
                <a16:creationId xmlns:a16="http://schemas.microsoft.com/office/drawing/2014/main" id="{D7349FC0-A66E-2113-F5AD-A335E7486898}"/>
              </a:ext>
            </a:extLst>
          </p:cNvPr>
          <p:cNvSpPr/>
          <p:nvPr/>
        </p:nvSpPr>
        <p:spPr>
          <a:xfrm>
            <a:off x="5362032" y="2433"/>
            <a:ext cx="3781968" cy="7014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COPINO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(CO↔MSG)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API-BPA-BCITT-S-GETCOPINOINFO, API-BPA-BCITT-S-CRTAPPMNTMST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IF-VBS-SLIP-004, IF-VBS-SLIP-004-01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BpaBusinessService.processCopinoVerification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VbsCopinoInvokeAlarmController.invokeAlarm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VbsReservationService.saveReservationResult</a:t>
            </a:r>
            <a:endParaRPr lang="ko-KR" altLang="en-US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9" name="모서리가 둥근 직사각형 711">
            <a:extLst>
              <a:ext uri="{FF2B5EF4-FFF2-40B4-BE49-F238E27FC236}">
                <a16:creationId xmlns:a16="http://schemas.microsoft.com/office/drawing/2014/main" id="{0BBC40BC-AF3C-245A-BB65-E8B2E9C13A0F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생성을 위한 사전반출입정보 검증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IF-VBS-SLIP-004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PNIT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요청하는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IF-VBS-SLIP-004-01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맞추어 </a:t>
            </a:r>
            <a:r>
              <a:rPr lang="ko-KR" altLang="en-US" sz="1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사전반출입정보와 </a:t>
            </a:r>
            <a:r>
              <a:rPr lang="en-US" altLang="ko-KR" sz="1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매핑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4" name="직사각형 833">
            <a:extLst>
              <a:ext uri="{FF2B5EF4-FFF2-40B4-BE49-F238E27FC236}">
                <a16:creationId xmlns:a16="http://schemas.microsoft.com/office/drawing/2014/main" id="{AAAB401D-5382-5948-2A1A-F2E455109F23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5" name="직사각형 834">
            <a:extLst>
              <a:ext uri="{FF2B5EF4-FFF2-40B4-BE49-F238E27FC236}">
                <a16:creationId xmlns:a16="http://schemas.microsoft.com/office/drawing/2014/main" id="{154A0D19-115C-44DB-401C-938101B10629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23E19152-1C59-5C5D-5FD4-7A75BE093F11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8677D5C-8C5B-937F-28B5-F914ABDB7171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운송사</a:t>
            </a: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</a:t>
            </a: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포워더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 설명선 46">
            <a:extLst>
              <a:ext uri="{FF2B5EF4-FFF2-40B4-BE49-F238E27FC236}">
                <a16:creationId xmlns:a16="http://schemas.microsoft.com/office/drawing/2014/main" id="{DC23C4DD-BA05-14E1-3473-B89DBFBBDB97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운송사에서 전송한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COPINO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CO↔MSG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2CBD8AAD-5150-4A90-021A-2A46205DA2C1}"/>
              </a:ext>
            </a:extLst>
          </p:cNvPr>
          <p:cNvSpPr/>
          <p:nvPr/>
        </p:nvSpPr>
        <p:spPr>
          <a:xfrm>
            <a:off x="5940063" y="368110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사전반출입정보 및 </a:t>
            </a:r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 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매핑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27CE60D-5630-75A3-BBD7-AB74F4F46337}"/>
              </a:ext>
            </a:extLst>
          </p:cNvPr>
          <p:cNvCxnSpPr>
            <a:cxnSpLocks/>
            <a:stCxn id="727" idx="2"/>
            <a:endCxn id="37" idx="1"/>
          </p:cNvCxnSpPr>
          <p:nvPr/>
        </p:nvCxnSpPr>
        <p:spPr>
          <a:xfrm rot="16200000" flipH="1">
            <a:off x="1872214" y="5031607"/>
            <a:ext cx="1171845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4867E5D-F076-BD19-C870-B9DCC4AF092A}"/>
              </a:ext>
            </a:extLst>
          </p:cNvPr>
          <p:cNvCxnSpPr>
            <a:cxnSpLocks/>
            <a:stCxn id="37" idx="2"/>
            <a:endCxn id="25" idx="3"/>
          </p:cNvCxnSpPr>
          <p:nvPr/>
        </p:nvCxnSpPr>
        <p:spPr>
          <a:xfrm rot="5400000">
            <a:off x="2669544" y="5361800"/>
            <a:ext cx="79133" cy="146614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C66BE5-F3D3-FDA4-BB65-3A98E0F98BFE}"/>
              </a:ext>
            </a:extLst>
          </p:cNvPr>
          <p:cNvSpPr/>
          <p:nvPr/>
        </p:nvSpPr>
        <p:spPr>
          <a:xfrm>
            <a:off x="536037" y="5915941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 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A101DFE-9B36-1721-E412-D46FD13C5848}"/>
              </a:ext>
            </a:extLst>
          </p:cNvPr>
          <p:cNvCxnSpPr>
            <a:cxnSpLocks/>
            <a:stCxn id="25" idx="0"/>
            <a:endCxn id="723" idx="1"/>
          </p:cNvCxnSpPr>
          <p:nvPr/>
        </p:nvCxnSpPr>
        <p:spPr>
          <a:xfrm rot="5400000" flipH="1" flipV="1">
            <a:off x="371425" y="4813275"/>
            <a:ext cx="1987278" cy="2180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 설명선 46">
            <a:extLst>
              <a:ext uri="{FF2B5EF4-FFF2-40B4-BE49-F238E27FC236}">
                <a16:creationId xmlns:a16="http://schemas.microsoft.com/office/drawing/2014/main" id="{EF26B4F7-E4A8-8CE0-EA05-F04C805F1D06}"/>
              </a:ext>
            </a:extLst>
          </p:cNvPr>
          <p:cNvSpPr/>
          <p:nvPr/>
        </p:nvSpPr>
        <p:spPr>
          <a:xfrm>
            <a:off x="3495978" y="3280338"/>
            <a:ext cx="3926956" cy="338119"/>
          </a:xfrm>
          <a:prstGeom prst="wedgeRectCallout">
            <a:avLst>
              <a:gd name="adj1" fmla="val -70576"/>
              <a:gd name="adj2" fmla="val 23568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CO↔MSG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MSG_SEQ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API-BPA-BCITT-S-GETCOPINOINFO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순서도: 종속 처리 36">
            <a:extLst>
              <a:ext uri="{FF2B5EF4-FFF2-40B4-BE49-F238E27FC236}">
                <a16:creationId xmlns:a16="http://schemas.microsoft.com/office/drawing/2014/main" id="{29209B01-8F59-9CC8-7A77-9D41F3604ACB}"/>
              </a:ext>
            </a:extLst>
          </p:cNvPr>
          <p:cNvSpPr/>
          <p:nvPr/>
        </p:nvSpPr>
        <p:spPr>
          <a:xfrm>
            <a:off x="2722182" y="5707845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3A6DCD6-DB4B-D34C-6E0E-AEE77E6F70A1}"/>
              </a:ext>
            </a:extLst>
          </p:cNvPr>
          <p:cNvCxnSpPr>
            <a:cxnSpLocks/>
            <a:stCxn id="37" idx="3"/>
            <a:endCxn id="45" idx="1"/>
          </p:cNvCxnSpPr>
          <p:nvPr/>
        </p:nvCxnSpPr>
        <p:spPr>
          <a:xfrm flipV="1">
            <a:off x="4162182" y="5876563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순서도: 수행의 시작/종료 44">
            <a:extLst>
              <a:ext uri="{FF2B5EF4-FFF2-40B4-BE49-F238E27FC236}">
                <a16:creationId xmlns:a16="http://schemas.microsoft.com/office/drawing/2014/main" id="{C226904A-C236-40F7-F0AC-B5A19380D597}"/>
              </a:ext>
            </a:extLst>
          </p:cNvPr>
          <p:cNvSpPr/>
          <p:nvPr/>
        </p:nvSpPr>
        <p:spPr>
          <a:xfrm>
            <a:off x="4873129" y="5633675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 저장</a:t>
            </a:r>
          </a:p>
        </p:txBody>
      </p:sp>
      <p:sp>
        <p:nvSpPr>
          <p:cNvPr id="16" name="사각형 설명선 46">
            <a:extLst>
              <a:ext uri="{FF2B5EF4-FFF2-40B4-BE49-F238E27FC236}">
                <a16:creationId xmlns:a16="http://schemas.microsoft.com/office/drawing/2014/main" id="{25F42605-1493-35EB-D0A3-7AA56F2CCE9C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IF-VBS-SLIP-004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사각형 설명선 46">
            <a:extLst>
              <a:ext uri="{FF2B5EF4-FFF2-40B4-BE49-F238E27FC236}">
                <a16:creationId xmlns:a16="http://schemas.microsoft.com/office/drawing/2014/main" id="{4C0FF6F9-FDC1-9BDC-0561-E69360CFC472}"/>
              </a:ext>
            </a:extLst>
          </p:cNvPr>
          <p:cNvSpPr/>
          <p:nvPr/>
        </p:nvSpPr>
        <p:spPr>
          <a:xfrm>
            <a:off x="2125463" y="6264757"/>
            <a:ext cx="1193438" cy="543059"/>
          </a:xfrm>
          <a:prstGeom prst="wedgeRectCallout">
            <a:avLst>
              <a:gd name="adj1" fmla="val -61160"/>
              <a:gd name="adj2" fmla="val -4346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IF-VBS-SLIP-004-01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001BAE1-FE40-76D0-01D5-D8C24B7005B6}"/>
              </a:ext>
            </a:extLst>
          </p:cNvPr>
          <p:cNvCxnSpPr>
            <a:cxnSpLocks/>
            <a:stCxn id="723" idx="3"/>
            <a:endCxn id="18" idx="1"/>
          </p:cNvCxnSpPr>
          <p:nvPr/>
        </p:nvCxnSpPr>
        <p:spPr>
          <a:xfrm flipV="1">
            <a:off x="2914091" y="3923992"/>
            <a:ext cx="3025972" cy="4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 설명선 46">
            <a:extLst>
              <a:ext uri="{FF2B5EF4-FFF2-40B4-BE49-F238E27FC236}">
                <a16:creationId xmlns:a16="http://schemas.microsoft.com/office/drawing/2014/main" id="{82EF5FF7-060A-5739-9132-BCBB68DD6B42}"/>
              </a:ext>
            </a:extLst>
          </p:cNvPr>
          <p:cNvSpPr/>
          <p:nvPr/>
        </p:nvSpPr>
        <p:spPr>
          <a:xfrm>
            <a:off x="5599298" y="4565200"/>
            <a:ext cx="1918883" cy="548422"/>
          </a:xfrm>
          <a:prstGeom prst="wedgeRectCallout">
            <a:avLst>
              <a:gd name="adj1" fmla="val 4307"/>
              <a:gd name="adj2" fmla="val -12484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DOCKEY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인자로</a:t>
            </a:r>
            <a:b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프로그램을 통해 매핑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666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451718" y="1458556"/>
            <a:ext cx="3094772" cy="292452"/>
          </a:xfrm>
        </p:spPr>
        <p:txBody>
          <a:bodyPr/>
          <a:lstStyle/>
          <a:p>
            <a:pPr algn="l"/>
            <a:r>
              <a:rPr lang="en-US" altLang="ko-KR" sz="1800" spc="0" dirty="0"/>
              <a:t>PNIT</a:t>
            </a:r>
            <a:r>
              <a:rPr lang="ko-KR" altLang="en-US" sz="1800" spc="0" dirty="0"/>
              <a:t> </a:t>
            </a:r>
            <a:r>
              <a:rPr lang="ko-KR" altLang="en-US" sz="1800" spc="0" dirty="0" err="1"/>
              <a:t>올컨</a:t>
            </a:r>
            <a:r>
              <a:rPr lang="en-US" altLang="ko-KR" sz="1800" spc="0" dirty="0"/>
              <a:t>e </a:t>
            </a:r>
            <a:r>
              <a:rPr lang="ko-KR" altLang="en-US" sz="1800" spc="0" dirty="0"/>
              <a:t>현황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782890" y="1253995"/>
            <a:ext cx="467436" cy="594967"/>
            <a:chOff x="4338282" y="1820798"/>
            <a:chExt cx="467436" cy="594967"/>
          </a:xfrm>
        </p:grpSpPr>
        <p:sp>
          <p:nvSpPr>
            <p:cNvPr id="5" name="TextBox 4"/>
            <p:cNvSpPr txBox="1"/>
            <p:nvPr/>
          </p:nvSpPr>
          <p:spPr>
            <a:xfrm>
              <a:off x="4338282" y="1820798"/>
              <a:ext cx="467436" cy="5566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  <a:spcAft>
                  <a:spcPts val="200"/>
                </a:spcAft>
              </a:pPr>
              <a:r>
                <a:rPr lang="en-US" altLang="ko-KR" sz="3000" spc="-8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338282" y="2397765"/>
              <a:ext cx="467436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NanumGothicExtraBold" panose="020D0604000000000000" pitchFamily="34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E664BE-61B6-40DA-8288-D098B9EEE8EF}"/>
              </a:ext>
            </a:extLst>
          </p:cNvPr>
          <p:cNvSpPr/>
          <p:nvPr/>
        </p:nvSpPr>
        <p:spPr>
          <a:xfrm>
            <a:off x="3016608" y="1983782"/>
            <a:ext cx="3529882" cy="2158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r>
              <a:rPr lang="ko-KR" altLang="en-US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올컨</a:t>
            </a: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시스템 구성도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r>
              <a:rPr lang="ko-KR" altLang="en-US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올컨</a:t>
            </a: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 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라이프 사이클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FontTx/>
              <a:buAutoNum type="arabicPeriod"/>
            </a:pP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PNIT 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터미널 에이전트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889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DD69C-3701-3416-F6AA-32680523A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33D5A-C1EC-CB71-8415-1CD2B3A4FDC0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1AC45198-EBC6-C50A-0E96-AA1E305A3DA7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08513A30-CD27-A679-3CEF-17F55300BF8B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1-2)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사전반출입정보 삭제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F3AC65-E81B-EE7F-9D7B-85DEC28A1271}"/>
              </a:ext>
            </a:extLst>
          </p:cNvPr>
          <p:cNvSpPr/>
          <p:nvPr/>
        </p:nvSpPr>
        <p:spPr>
          <a:xfrm>
            <a:off x="5362032" y="0"/>
            <a:ext cx="3781968" cy="5575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COPINO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(CD↔MSG)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API-BPA-BCITT-S-GETCOPINOINFO, API-BPA-BCITT-S-CRTAPPMNTMST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IF-VBS-SLIP-030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processCopinoDelete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VbsCopinoRemoveService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processCopinoRemove</a:t>
            </a:r>
            <a:endParaRPr lang="en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모서리가 둥근 직사각형 444">
            <a:extLst>
              <a:ext uri="{FF2B5EF4-FFF2-40B4-BE49-F238E27FC236}">
                <a16:creationId xmlns:a16="http://schemas.microsoft.com/office/drawing/2014/main" id="{D8503086-0949-7B4A-F940-574BD591D320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1CCDC590-0A28-05E8-6A8B-76402DF3627D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768C03-808A-9CCD-DF40-E216B4A939C5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 삭제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2D1744D-C576-30C9-E5A8-CC2894BC835B}"/>
              </a:ext>
            </a:extLst>
          </p:cNvPr>
          <p:cNvCxnSpPr>
            <a:cxnSpLocks/>
            <a:stCxn id="740" idx="2"/>
            <a:endCxn id="10" idx="0"/>
          </p:cNvCxnSpPr>
          <p:nvPr/>
        </p:nvCxnSpPr>
        <p:spPr>
          <a:xfrm>
            <a:off x="2191135" y="2970925"/>
            <a:ext cx="2956" cy="176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84A0A6C0-D2CE-1C9C-0BC6-9A58146F2214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32A77E5-855E-E1AE-5701-7BA39CD241DD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CB48D4-C4DB-9BA7-2117-C0088AB53569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 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08C4166-B2F4-F491-C2AF-B45F1695E8CE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C2C79EB-CF17-826B-37E6-172445882BA7}"/>
              </a:ext>
            </a:extLst>
          </p:cNvPr>
          <p:cNvGrpSpPr/>
          <p:nvPr/>
        </p:nvGrpSpPr>
        <p:grpSpPr>
          <a:xfrm>
            <a:off x="4446341" y="4337548"/>
            <a:ext cx="1350893" cy="1170623"/>
            <a:chOff x="10216306" y="327936"/>
            <a:chExt cx="1350893" cy="117062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855FC4B-0767-C5E7-8ABC-EAC37BA52851}"/>
                </a:ext>
              </a:extLst>
            </p:cNvPr>
            <p:cNvSpPr/>
            <p:nvPr/>
          </p:nvSpPr>
          <p:spPr>
            <a:xfrm>
              <a:off x="10216306" y="327936"/>
              <a:ext cx="1350893" cy="11706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3B40BB9-6642-D557-E966-637429730A45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사전반출입정보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06BE718-06E4-A936-0A9A-748AFB0FDF8D}"/>
                </a:ext>
              </a:extLst>
            </p:cNvPr>
            <p:cNvSpPr/>
            <p:nvPr/>
          </p:nvSpPr>
          <p:spPr>
            <a:xfrm>
              <a:off x="10286086" y="591096"/>
              <a:ext cx="1217253" cy="8328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사전반출입정보 삭제 사유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CFB621-EE3E-4E12-FAB2-560F369D0154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21A100-735D-018E-4425-9A3B5203B7D3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57E495C-76BB-9DD2-6F2C-B2F402D0B8F8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FB826541-A364-D443-E21C-00E58FFDA437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5E1F7F45-E6F1-A0C6-EB06-77E080D3A904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운송사에서 전송한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COPINO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CD↔MSG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7CF8BB07-916B-ABB0-32A8-772FD1CA08EA}"/>
              </a:ext>
            </a:extLst>
          </p:cNvPr>
          <p:cNvCxnSpPr>
            <a:cxnSpLocks/>
            <a:stCxn id="15" idx="2"/>
            <a:endCxn id="708" idx="1"/>
          </p:cNvCxnSpPr>
          <p:nvPr/>
        </p:nvCxnSpPr>
        <p:spPr>
          <a:xfrm rot="16200000" flipH="1">
            <a:off x="1872214" y="5031607"/>
            <a:ext cx="1171845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AB394F76-4799-7685-9B64-1ABA84801FCC}"/>
              </a:ext>
            </a:extLst>
          </p:cNvPr>
          <p:cNvSpPr/>
          <p:nvPr/>
        </p:nvSpPr>
        <p:spPr>
          <a:xfrm>
            <a:off x="3237220" y="3552771"/>
            <a:ext cx="3926956" cy="576037"/>
          </a:xfrm>
          <a:prstGeom prst="wedgeRectCallout">
            <a:avLst>
              <a:gd name="adj1" fmla="val -58328"/>
              <a:gd name="adj2" fmla="val 791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CD↔MSG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MSG_SEQ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API-BPA-BCITT-S-GETCOPINOINFO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사전반출입정보 사용 해제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(USE_YN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변경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순서도: 종속 처리 707">
            <a:extLst>
              <a:ext uri="{FF2B5EF4-FFF2-40B4-BE49-F238E27FC236}">
                <a16:creationId xmlns:a16="http://schemas.microsoft.com/office/drawing/2014/main" id="{45A35960-27B8-6EC0-E570-3CC8B9034436}"/>
              </a:ext>
            </a:extLst>
          </p:cNvPr>
          <p:cNvSpPr/>
          <p:nvPr/>
        </p:nvSpPr>
        <p:spPr>
          <a:xfrm>
            <a:off x="2722182" y="5707845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12" name="직선 화살표 연결선 711">
            <a:extLst>
              <a:ext uri="{FF2B5EF4-FFF2-40B4-BE49-F238E27FC236}">
                <a16:creationId xmlns:a16="http://schemas.microsoft.com/office/drawing/2014/main" id="{2E8E74E4-B464-F386-14E2-131B84F66E81}"/>
              </a:ext>
            </a:extLst>
          </p:cNvPr>
          <p:cNvCxnSpPr>
            <a:cxnSpLocks/>
            <a:stCxn id="708" idx="3"/>
            <a:endCxn id="718" idx="1"/>
          </p:cNvCxnSpPr>
          <p:nvPr/>
        </p:nvCxnSpPr>
        <p:spPr>
          <a:xfrm flipV="1">
            <a:off x="4162182" y="5876563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" name="순서도: 수행의 시작/종료 717">
            <a:extLst>
              <a:ext uri="{FF2B5EF4-FFF2-40B4-BE49-F238E27FC236}">
                <a16:creationId xmlns:a16="http://schemas.microsoft.com/office/drawing/2014/main" id="{9AF0AF14-CD56-C67C-95F0-9790C0CA292F}"/>
              </a:ext>
            </a:extLst>
          </p:cNvPr>
          <p:cNvSpPr/>
          <p:nvPr/>
        </p:nvSpPr>
        <p:spPr>
          <a:xfrm>
            <a:off x="4873129" y="5633675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 저장</a:t>
            </a:r>
          </a:p>
        </p:txBody>
      </p:sp>
      <p:sp>
        <p:nvSpPr>
          <p:cNvPr id="722" name="사각형 설명선 46">
            <a:extLst>
              <a:ext uri="{FF2B5EF4-FFF2-40B4-BE49-F238E27FC236}">
                <a16:creationId xmlns:a16="http://schemas.microsoft.com/office/drawing/2014/main" id="{2B74C8D5-989F-A353-2A07-99AE167B0E68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IF-VBS-SLIP-030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8" name="모서리가 둥근 직사각형 711">
            <a:extLst>
              <a:ext uri="{FF2B5EF4-FFF2-40B4-BE49-F238E27FC236}">
                <a16:creationId xmlns:a16="http://schemas.microsoft.com/office/drawing/2014/main" id="{DF2C1CFA-8ADE-1441-5255-54FAEB3CA33E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삭제를 위한 사전반출입정보 검증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IF-VBS-SLIP-030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PIN_NO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사용 여부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(USE_YN)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변경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0" name="순서도: 수행의 시작/종료 739">
            <a:extLst>
              <a:ext uri="{FF2B5EF4-FFF2-40B4-BE49-F238E27FC236}">
                <a16:creationId xmlns:a16="http://schemas.microsoft.com/office/drawing/2014/main" id="{4649F1D4-2187-07F3-3501-A686FCC27BCB}"/>
              </a:ext>
            </a:extLst>
          </p:cNvPr>
          <p:cNvSpPr/>
          <p:nvPr/>
        </p:nvSpPr>
        <p:spPr>
          <a:xfrm>
            <a:off x="1471997" y="2485150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</a:t>
            </a:r>
            <a:endParaRPr lang="en-US" altLang="ko-KR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정보생성</a:t>
            </a:r>
          </a:p>
        </p:txBody>
      </p:sp>
      <p:sp>
        <p:nvSpPr>
          <p:cNvPr id="785" name="순서도: 연결자 784">
            <a:extLst>
              <a:ext uri="{FF2B5EF4-FFF2-40B4-BE49-F238E27FC236}">
                <a16:creationId xmlns:a16="http://schemas.microsoft.com/office/drawing/2014/main" id="{F7600721-FB71-C474-4D53-3EE182E7C02C}"/>
              </a:ext>
            </a:extLst>
          </p:cNvPr>
          <p:cNvSpPr/>
          <p:nvPr/>
        </p:nvSpPr>
        <p:spPr>
          <a:xfrm>
            <a:off x="440579" y="2542722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운송사</a:t>
            </a: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</a:t>
            </a: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포워더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9191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719A-6166-1C7F-3057-B8CE447BF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CA575-108A-9446-BCCA-24FF92A7C825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731781A3-6E7C-43D0-730E-B79EA41A9331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6E07D90B-9219-9EF8-EEE6-5D9E69D1A7F8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2-1)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게이트 진입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DE89C5-514F-7547-A07C-1ED13FC7EEC7}"/>
              </a:ext>
            </a:extLst>
          </p:cNvPr>
          <p:cNvSpPr/>
          <p:nvPr/>
        </p:nvSpPr>
        <p:spPr>
          <a:xfrm>
            <a:off x="5028975" y="0"/>
            <a:ext cx="4115025" cy="657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</a:t>
            </a:r>
            <a:r>
              <a:rPr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EIRNO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IF-VBS-SLIP-013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BpaBusinessService.processGate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BpaBusinessService.processGateIn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VbsGateInService.processGateIn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2" name="모서리가 둥근 직사각형 444">
            <a:extLst>
              <a:ext uri="{FF2B5EF4-FFF2-40B4-BE49-F238E27FC236}">
                <a16:creationId xmlns:a16="http://schemas.microsoft.com/office/drawing/2014/main" id="{3942502E-74BC-FB28-76BE-9F65AF79D62B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8" name="모서리가 둥근 직사각형 444">
            <a:extLst>
              <a:ext uri="{FF2B5EF4-FFF2-40B4-BE49-F238E27FC236}">
                <a16:creationId xmlns:a16="http://schemas.microsoft.com/office/drawing/2014/main" id="{67AE9188-816E-AAA8-9760-584849875924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C8827F8E-BCB9-F3AF-8E1A-A8582AE6A7E5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 저장</a:t>
            </a:r>
          </a:p>
        </p:txBody>
      </p:sp>
      <p:cxnSp>
        <p:nvCxnSpPr>
          <p:cNvPr id="734" name="직선 화살표 연결선 733">
            <a:extLst>
              <a:ext uri="{FF2B5EF4-FFF2-40B4-BE49-F238E27FC236}">
                <a16:creationId xmlns:a16="http://schemas.microsoft.com/office/drawing/2014/main" id="{A127DD46-9056-6FFA-CCA5-E6320F11B49E}"/>
              </a:ext>
            </a:extLst>
          </p:cNvPr>
          <p:cNvCxnSpPr>
            <a:cxnSpLocks/>
            <a:stCxn id="797" idx="2"/>
            <a:endCxn id="73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5" name="순서도: 종속 처리 734">
            <a:extLst>
              <a:ext uri="{FF2B5EF4-FFF2-40B4-BE49-F238E27FC236}">
                <a16:creationId xmlns:a16="http://schemas.microsoft.com/office/drawing/2014/main" id="{D18F0F85-07A2-A91A-DED8-04FD618A5715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38" name="직선 화살표 연결선 737">
            <a:extLst>
              <a:ext uri="{FF2B5EF4-FFF2-40B4-BE49-F238E27FC236}">
                <a16:creationId xmlns:a16="http://schemas.microsoft.com/office/drawing/2014/main" id="{C63A746D-99EC-020A-ECF1-FE214BC7ABC8}"/>
              </a:ext>
            </a:extLst>
          </p:cNvPr>
          <p:cNvCxnSpPr>
            <a:cxnSpLocks/>
            <a:stCxn id="730" idx="2"/>
            <a:endCxn id="735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2A6765E9-C369-80A6-DABD-8FF834903567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 전송</a:t>
            </a:r>
          </a:p>
        </p:txBody>
      </p:sp>
      <p:cxnSp>
        <p:nvCxnSpPr>
          <p:cNvPr id="740" name="직선 화살표 연결선 739">
            <a:extLst>
              <a:ext uri="{FF2B5EF4-FFF2-40B4-BE49-F238E27FC236}">
                <a16:creationId xmlns:a16="http://schemas.microsoft.com/office/drawing/2014/main" id="{27374594-CD7F-22CC-4BA6-776ACA91C1EB}"/>
              </a:ext>
            </a:extLst>
          </p:cNvPr>
          <p:cNvCxnSpPr>
            <a:cxnSpLocks/>
            <a:stCxn id="735" idx="2"/>
            <a:endCxn id="739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3" name="그룹 742">
            <a:extLst>
              <a:ext uri="{FF2B5EF4-FFF2-40B4-BE49-F238E27FC236}">
                <a16:creationId xmlns:a16="http://schemas.microsoft.com/office/drawing/2014/main" id="{0CF883F0-898D-0FC5-6C74-F8B83D938F74}"/>
              </a:ext>
            </a:extLst>
          </p:cNvPr>
          <p:cNvGrpSpPr/>
          <p:nvPr/>
        </p:nvGrpSpPr>
        <p:grpSpPr>
          <a:xfrm>
            <a:off x="4446341" y="4213736"/>
            <a:ext cx="1350893" cy="1381567"/>
            <a:chOff x="10216306" y="327936"/>
            <a:chExt cx="1350893" cy="1381567"/>
          </a:xfrm>
        </p:grpSpPr>
        <p:sp>
          <p:nvSpPr>
            <p:cNvPr id="778" name="직사각형 777">
              <a:extLst>
                <a:ext uri="{FF2B5EF4-FFF2-40B4-BE49-F238E27FC236}">
                  <a16:creationId xmlns:a16="http://schemas.microsoft.com/office/drawing/2014/main" id="{0B70D1F3-1012-D274-C13D-514F055D929E}"/>
                </a:ext>
              </a:extLst>
            </p:cNvPr>
            <p:cNvSpPr/>
            <p:nvPr/>
          </p:nvSpPr>
          <p:spPr>
            <a:xfrm>
              <a:off x="10216306" y="327936"/>
              <a:ext cx="1350893" cy="13815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2DCBC6DB-98B8-FF0C-B71A-1EEB2B98CE04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 정보</a:t>
              </a: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F027FA41-374D-CAE3-D138-56C9ECC67B19}"/>
                </a:ext>
              </a:extLst>
            </p:cNvPr>
            <p:cNvSpPr/>
            <p:nvPr/>
          </p:nvSpPr>
          <p:spPr>
            <a:xfrm>
              <a:off x="10286086" y="591095"/>
              <a:ext cx="1217253" cy="10926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VBS_YN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ITT_YN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781" name="직선 화살표 연결선 780">
            <a:extLst>
              <a:ext uri="{FF2B5EF4-FFF2-40B4-BE49-F238E27FC236}">
                <a16:creationId xmlns:a16="http://schemas.microsoft.com/office/drawing/2014/main" id="{32F80001-14ED-DB28-716D-C4FE033C94A1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2" name="직사각형 781">
            <a:extLst>
              <a:ext uri="{FF2B5EF4-FFF2-40B4-BE49-F238E27FC236}">
                <a16:creationId xmlns:a16="http://schemas.microsoft.com/office/drawing/2014/main" id="{E1699BFC-C676-2E5D-6635-AB95B28F7148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3" name="직사각형 782">
            <a:extLst>
              <a:ext uri="{FF2B5EF4-FFF2-40B4-BE49-F238E27FC236}">
                <a16:creationId xmlns:a16="http://schemas.microsoft.com/office/drawing/2014/main" id="{3F678438-27CA-2F0F-7749-B321A5E0841B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4" name="순서도: 연결자 783">
            <a:extLst>
              <a:ext uri="{FF2B5EF4-FFF2-40B4-BE49-F238E27FC236}">
                <a16:creationId xmlns:a16="http://schemas.microsoft.com/office/drawing/2014/main" id="{4DAB2E0E-0A61-8703-B8EC-2D296EE780EF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6" name="사각형 설명선 46">
            <a:extLst>
              <a:ext uri="{FF2B5EF4-FFF2-40B4-BE49-F238E27FC236}">
                <a16:creationId xmlns:a16="http://schemas.microsoft.com/office/drawing/2014/main" id="{E25A9ED3-9854-7652-9551-0DCC8B43EDEB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터미널에서 생성된 게이트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87" name="연결선: 꺾임 786">
            <a:extLst>
              <a:ext uri="{FF2B5EF4-FFF2-40B4-BE49-F238E27FC236}">
                <a16:creationId xmlns:a16="http://schemas.microsoft.com/office/drawing/2014/main" id="{B9C31816-BB59-C9C6-B8EE-FC71E27A3830}"/>
              </a:ext>
            </a:extLst>
          </p:cNvPr>
          <p:cNvCxnSpPr>
            <a:cxnSpLocks/>
            <a:stCxn id="739" idx="2"/>
            <a:endCxn id="789" idx="1"/>
          </p:cNvCxnSpPr>
          <p:nvPr/>
        </p:nvCxnSpPr>
        <p:spPr>
          <a:xfrm rot="16200000" flipH="1">
            <a:off x="1872214" y="5031607"/>
            <a:ext cx="1171845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8" name="사각형 설명선 46">
            <a:extLst>
              <a:ext uri="{FF2B5EF4-FFF2-40B4-BE49-F238E27FC236}">
                <a16:creationId xmlns:a16="http://schemas.microsoft.com/office/drawing/2014/main" id="{E3284121-62F7-62CC-2369-D28A8134FF70}"/>
              </a:ext>
            </a:extLst>
          </p:cNvPr>
          <p:cNvSpPr/>
          <p:nvPr/>
        </p:nvSpPr>
        <p:spPr>
          <a:xfrm>
            <a:off x="3237218" y="3552771"/>
            <a:ext cx="4273926" cy="576037"/>
          </a:xfrm>
          <a:prstGeom prst="wedgeRectCallout">
            <a:avLst>
              <a:gd name="adj1" fmla="val -58328"/>
              <a:gd name="adj2" fmla="val 791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EIR_NO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HITOPS3-WEB-BLK-S-GETITTINFOBYEIRNO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PIN_NO, CNTR_NO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모선 항차 정보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(VVD, VVD_YEAR)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수정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9" name="순서도: 종속 처리 788">
            <a:extLst>
              <a:ext uri="{FF2B5EF4-FFF2-40B4-BE49-F238E27FC236}">
                <a16:creationId xmlns:a16="http://schemas.microsoft.com/office/drawing/2014/main" id="{6C3119D0-0319-2AA0-AD43-251972947D65}"/>
              </a:ext>
            </a:extLst>
          </p:cNvPr>
          <p:cNvSpPr/>
          <p:nvPr/>
        </p:nvSpPr>
        <p:spPr>
          <a:xfrm>
            <a:off x="2722182" y="5707845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90" name="직선 화살표 연결선 789">
            <a:extLst>
              <a:ext uri="{FF2B5EF4-FFF2-40B4-BE49-F238E27FC236}">
                <a16:creationId xmlns:a16="http://schemas.microsoft.com/office/drawing/2014/main" id="{D92A20D1-4A52-3C71-D6C0-11C4B8793075}"/>
              </a:ext>
            </a:extLst>
          </p:cNvPr>
          <p:cNvCxnSpPr>
            <a:cxnSpLocks/>
            <a:stCxn id="789" idx="3"/>
            <a:endCxn id="791" idx="1"/>
          </p:cNvCxnSpPr>
          <p:nvPr/>
        </p:nvCxnSpPr>
        <p:spPr>
          <a:xfrm flipV="1">
            <a:off x="4162182" y="5876563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1" name="순서도: 수행의 시작/종료 790">
            <a:extLst>
              <a:ext uri="{FF2B5EF4-FFF2-40B4-BE49-F238E27FC236}">
                <a16:creationId xmlns:a16="http://schemas.microsoft.com/office/drawing/2014/main" id="{B6ABB655-3327-3C13-9DA3-07F289471346}"/>
              </a:ext>
            </a:extLst>
          </p:cNvPr>
          <p:cNvSpPr/>
          <p:nvPr/>
        </p:nvSpPr>
        <p:spPr>
          <a:xfrm>
            <a:off x="4873129" y="5633675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저장</a:t>
            </a:r>
          </a:p>
        </p:txBody>
      </p:sp>
      <p:sp>
        <p:nvSpPr>
          <p:cNvPr id="792" name="사각형 설명선 46">
            <a:extLst>
              <a:ext uri="{FF2B5EF4-FFF2-40B4-BE49-F238E27FC236}">
                <a16:creationId xmlns:a16="http://schemas.microsoft.com/office/drawing/2014/main" id="{4E0ECF3F-987F-F3A2-3FA9-2F55873559CB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IF-VBS-SLIP-013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3" name="모서리가 둥근 직사각형 711">
            <a:extLst>
              <a:ext uri="{FF2B5EF4-FFF2-40B4-BE49-F238E27FC236}">
                <a16:creationId xmlns:a16="http://schemas.microsoft.com/office/drawing/2014/main" id="{B7DBD0AA-8894-3589-2F9F-EF686798A028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발급을 위한 게이트 정보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IF-VBS-SLIP-013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 후에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컨테이너에 대해서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VVD,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VVD_YEAR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최신화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7" name="순서도: 수행의 시작/종료 796">
            <a:extLst>
              <a:ext uri="{FF2B5EF4-FFF2-40B4-BE49-F238E27FC236}">
                <a16:creationId xmlns:a16="http://schemas.microsoft.com/office/drawing/2014/main" id="{8D7169B8-6B64-FF41-59B1-962D18520EFA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정보생성</a:t>
            </a:r>
          </a:p>
        </p:txBody>
      </p:sp>
      <p:sp>
        <p:nvSpPr>
          <p:cNvPr id="798" name="순서도: 연결자 797">
            <a:extLst>
              <a:ext uri="{FF2B5EF4-FFF2-40B4-BE49-F238E27FC236}">
                <a16:creationId xmlns:a16="http://schemas.microsoft.com/office/drawing/2014/main" id="{D879AC75-1BC7-2728-A602-4ACBDA1506BE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25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F0AE4-0613-1D41-E916-774738F2F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0C6F1-D4FF-D460-8F6E-4972EBAC5413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597BD6F1-ED43-972A-C83E-84322CDBD5D9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1E1D87A1-0985-5B9F-FB65-58197F04387E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2-2)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게이트 진입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고딕 ExtraBold" charset="-127"/>
                <a:ea typeface="나눔고딕 ExtraBold" charset="-127"/>
              </a:rPr>
              <a:t>에러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C95D92-88B7-9077-DE7D-A970BF28F622}"/>
              </a:ext>
            </a:extLst>
          </p:cNvPr>
          <p:cNvSpPr/>
          <p:nvPr/>
        </p:nvSpPr>
        <p:spPr>
          <a:xfrm>
            <a:off x="5046788" y="-1"/>
            <a:ext cx="4097212" cy="72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</a:t>
            </a:r>
            <a:r>
              <a:rPr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TRKNO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IF-VBS-SLIP-013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BpaBusinessService.processGate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BpaBusinessService.processGateError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VbsGateInService.processGateIn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F0135F1A-BD20-8979-BAE3-5328B0C3B5C1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65CD16ED-4053-CB94-A830-3BB0623F4A91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5004227A-2AB1-F160-B7C3-C1DAF22BE298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에러</a:t>
            </a:r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8EB0C4-A620-4F47-BFE9-9F9089DC437E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</a:t>
            </a:r>
            <a:r>
              <a:rPr lang="ko-KR" altLang="en-US" sz="9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에러 정보 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5E8170B-3362-C9FA-E5B0-63D25F7E72F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8F2DBDCF-5B35-B3F5-ECB9-E66FF9485402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8FE6D0A-057E-13C0-199A-9E3EC286D309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6A9611-3698-08F3-3D51-5464A532B8BB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</a:t>
            </a:r>
            <a:r>
              <a:rPr lang="ko-KR" altLang="en-US" sz="9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에러 정보 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E8A9DD6-6C5A-BE94-5DE9-B8F15B9AFC8F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0862F7F-EF59-EFAD-4C7C-469BE2002102}"/>
              </a:ext>
            </a:extLst>
          </p:cNvPr>
          <p:cNvGrpSpPr/>
          <p:nvPr/>
        </p:nvGrpSpPr>
        <p:grpSpPr>
          <a:xfrm>
            <a:off x="4446341" y="4213736"/>
            <a:ext cx="1350893" cy="1469045"/>
            <a:chOff x="10216306" y="327936"/>
            <a:chExt cx="1350893" cy="146904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3102A82-3C6B-CD95-8365-523A9B744EEC}"/>
                </a:ext>
              </a:extLst>
            </p:cNvPr>
            <p:cNvSpPr/>
            <p:nvPr/>
          </p:nvSpPr>
          <p:spPr>
            <a:xfrm>
              <a:off x="10216306" y="327936"/>
              <a:ext cx="1350893" cy="14690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9112D3E-AD36-72FD-73D3-D34BD3397F99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B19F7FB-4A29-5634-2337-614DB73E702F}"/>
                </a:ext>
              </a:extLst>
            </p:cNvPr>
            <p:cNvSpPr/>
            <p:nvPr/>
          </p:nvSpPr>
          <p:spPr>
            <a:xfrm>
              <a:off x="10286086" y="591095"/>
              <a:ext cx="1217253" cy="1156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VBS_YN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ITT_YN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 에러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5038114-A6A8-F64D-2EDC-2E8CFD05A952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F0DAF0-7062-D38F-4A20-7C26969FE42E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937340-15D5-CA52-D788-7A94075D9693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89AA48EE-0302-98BA-6442-14C9FCB51398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A949C117-09EB-CBE6-A558-B7833725F97F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79060038-56CB-3A2A-3CD4-558E3CA4963A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터미널에서 생성된 </a:t>
            </a:r>
            <a:r>
              <a:rPr lang="ko-KR" altLang="en-US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에러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19AF00B-DB08-EA6D-E506-D79767286F51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755349" y="5148472"/>
            <a:ext cx="1405574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46">
            <a:extLst>
              <a:ext uri="{FF2B5EF4-FFF2-40B4-BE49-F238E27FC236}">
                <a16:creationId xmlns:a16="http://schemas.microsoft.com/office/drawing/2014/main" id="{E725D480-3A2C-25F5-F45B-B4AF3BECD45B}"/>
              </a:ext>
            </a:extLst>
          </p:cNvPr>
          <p:cNvSpPr/>
          <p:nvPr/>
        </p:nvSpPr>
        <p:spPr>
          <a:xfrm>
            <a:off x="3237218" y="3552771"/>
            <a:ext cx="4273926" cy="576037"/>
          </a:xfrm>
          <a:prstGeom prst="wedgeRectCallout">
            <a:avLst>
              <a:gd name="adj1" fmla="val -58328"/>
              <a:gd name="adj2" fmla="val 791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TRK_NO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HITOPS3-WEB-BLK-S-GETITTINFOBYEIRNO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PIN_NO, CNTR_NO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모선 항차 정보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(VVD, VVD_YEAR)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수정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601A8F8D-23FB-4E61-820B-43BFCE48974B}"/>
              </a:ext>
            </a:extLst>
          </p:cNvPr>
          <p:cNvSpPr/>
          <p:nvPr/>
        </p:nvSpPr>
        <p:spPr>
          <a:xfrm>
            <a:off x="2722182" y="5941574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EBC61009-D5E0-BA7E-3493-8D09CD3869CE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4162182" y="6110292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AA719AFD-1165-5400-24D9-D8F637276C62}"/>
              </a:ext>
            </a:extLst>
          </p:cNvPr>
          <p:cNvSpPr/>
          <p:nvPr/>
        </p:nvSpPr>
        <p:spPr>
          <a:xfrm>
            <a:off x="4873129" y="586740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저장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53162896-5076-D7F8-B045-3904B4B6C7A4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IF-VBS-SLIP-013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AE7C1F19-6F1F-6298-3BF5-9694FFEE086E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발급을 위한 게이트 에러 정보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IF-VBS-SLIP-013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 후에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컨테이너에 대해서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VVD,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VVD_YEAR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최신화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998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E4D54-357A-63BA-560A-73B7D1738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6654AA-FDF7-86FD-53A0-1BA570DFB875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B67444F0-9358-311E-F89D-4260C9F6D73C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5E651859-522A-6F6A-C5A9-B8595C211BAC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3)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블록 진입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466ABD-5392-47E3-6BD3-2E2A6370B591}"/>
              </a:ext>
            </a:extLst>
          </p:cNvPr>
          <p:cNvSpPr/>
          <p:nvPr/>
        </p:nvSpPr>
        <p:spPr>
          <a:xfrm>
            <a:off x="5374181" y="10835"/>
            <a:ext cx="3781968" cy="7159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블록진입 결과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(BLKEN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HITOPS3-GTE-CMN-S-GETTRKBLKENTER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IF-VBS-SLIP-024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BpaBusinessService.processBlockIn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VbsBlockInService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processBlockIn</a:t>
            </a:r>
          </a:p>
          <a:p>
            <a:pPr indent="360363"/>
            <a:r>
              <a:rPr lang="en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itt/IttBlockInService.processBlockIn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189BAD2C-E897-2B69-BC9F-783085C9728F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AB0DAE22-D23E-39B6-D804-042BFC14D717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2A10C8D2-3850-BADE-B93E-2B32D2DE87D8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 정보 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E7233F-4CEF-CBFA-F110-E2A60CEF3C66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 정보 저장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52A9D47-C0A2-5E7E-AC46-3B84F6C9FF3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12A6D6F6-BE30-E23B-885C-A9FA7F7643BA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93F2DD-F998-1AEC-0300-E94483981681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8B3F29-3064-1615-931E-41CD41B80511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 정보 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8E37196-9C4A-9908-551F-DC0E3A5F964F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41F1ABB-87DA-6ACC-5B12-1AEFD18F9142}"/>
              </a:ext>
            </a:extLst>
          </p:cNvPr>
          <p:cNvGrpSpPr/>
          <p:nvPr/>
        </p:nvGrpSpPr>
        <p:grpSpPr>
          <a:xfrm>
            <a:off x="4446341" y="4213735"/>
            <a:ext cx="1350893" cy="1489097"/>
            <a:chOff x="10216306" y="327935"/>
            <a:chExt cx="1350893" cy="148909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DA06D07-770B-1549-DDD5-0100908EF7E6}"/>
                </a:ext>
              </a:extLst>
            </p:cNvPr>
            <p:cNvSpPr/>
            <p:nvPr/>
          </p:nvSpPr>
          <p:spPr>
            <a:xfrm>
              <a:off x="10216306" y="327935"/>
              <a:ext cx="1350893" cy="14890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1057F01-0B24-79B6-6252-29D353889567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블록 진입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7B40DB3-5682-DBC4-56CF-AD09643733AB}"/>
                </a:ext>
              </a:extLst>
            </p:cNvPr>
            <p:cNvSpPr/>
            <p:nvPr/>
          </p:nvSpPr>
          <p:spPr>
            <a:xfrm>
              <a:off x="10286086" y="591094"/>
              <a:ext cx="1217253" cy="1187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블록 진입 시간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VBS_YN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ITT_YN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131D0D-AC60-1E95-79AA-2E46F9217E39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C4AA682-F01A-6AFA-4A44-472713915066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4D5DE3-E40D-24FB-7ACF-F9F540FEF0F8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744CDD8D-717D-EF56-B637-8540D4BB6853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E459E4B6-AB43-4D95-C6E3-895E274C9278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검사장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5580B740-066C-1B39-E41C-AE5616BC0DD4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 인식으로 생성된 블록 진입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BLKEN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3DA59F-0D3A-E1F6-21D8-66294FFE08CB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806775" y="5097046"/>
            <a:ext cx="1302723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46">
            <a:extLst>
              <a:ext uri="{FF2B5EF4-FFF2-40B4-BE49-F238E27FC236}">
                <a16:creationId xmlns:a16="http://schemas.microsoft.com/office/drawing/2014/main" id="{5F3DEE29-17B0-DE89-E626-6550D00A9278}"/>
              </a:ext>
            </a:extLst>
          </p:cNvPr>
          <p:cNvSpPr/>
          <p:nvPr/>
        </p:nvSpPr>
        <p:spPr>
          <a:xfrm>
            <a:off x="3237218" y="3781347"/>
            <a:ext cx="4273926" cy="347461"/>
          </a:xfrm>
          <a:prstGeom prst="wedgeRectCallout">
            <a:avLst>
              <a:gd name="adj1" fmla="val -57633"/>
              <a:gd name="adj2" fmla="val 1253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BLKEN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JOB_SEQ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HITOPS3-GTE-CMN-S-GETTRKBLKENTER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</a:p>
        </p:txBody>
      </p: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55C25620-CDFB-2735-D9FF-F558D5A8788E}"/>
              </a:ext>
            </a:extLst>
          </p:cNvPr>
          <p:cNvSpPr/>
          <p:nvPr/>
        </p:nvSpPr>
        <p:spPr>
          <a:xfrm>
            <a:off x="2722182" y="5838723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0BCEE039-D0EE-2A2A-06EE-96D189A3B87B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4162182" y="6007441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448AAC7A-077A-E16C-9F81-7E7C03DBEED6}"/>
              </a:ext>
            </a:extLst>
          </p:cNvPr>
          <p:cNvSpPr/>
          <p:nvPr/>
        </p:nvSpPr>
        <p:spPr>
          <a:xfrm>
            <a:off x="4873129" y="5764553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수정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53FAB7F4-70BD-FEF1-4C6F-57636A41B973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IF-VBS-SLIP-024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62D3B8B7-2493-428B-44A6-55DC2AB184CD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갱신을 위한 블록 진입 결과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차량이 작업할 블록에 진입 인식 성공했을 경우에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 결과 정보를 송신함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IF-VBS-SLIP-024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771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7B15A-3975-9FF6-551F-414E43CF4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660175-AAD5-5404-597A-507C09410FF2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51B30518-DFC2-217C-529C-DC499750760D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DAB1B804-38D0-8EBD-CA25-4043A27AA8DA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4)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작업 완료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182FEA-FC79-4042-3325-E41D26579E9E}"/>
              </a:ext>
            </a:extLst>
          </p:cNvPr>
          <p:cNvSpPr/>
          <p:nvPr/>
        </p:nvSpPr>
        <p:spPr>
          <a:xfrm>
            <a:off x="4969595" y="5418"/>
            <a:ext cx="4182032" cy="6736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상하차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(JB↔CFM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HITOPS3-WEB-BLK-S-GETITTINFOBYJOBSEQ, 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IF-VBS-SLIP-025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BpaBusinessService.processJobDone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VbsBlockInService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processJobDone</a:t>
            </a:r>
          </a:p>
          <a:p>
            <a:pPr indent="360363"/>
            <a:r>
              <a:rPr lang="en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itt/IttBlockInService.processJobDone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423CCAC1-3632-3D47-3779-B63CE1B1150A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2362B158-76DE-5589-AAAC-79E7F98B6847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83994B1B-977C-83FD-B0DC-B056BDA33AED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정보 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AFD2A8-6A99-12C3-BAB8-F51814D29462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정보 저장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FD2FA8C-6796-DE6D-9B6A-610BAC7FC56F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5FE0D11F-7A1E-271F-4D45-606E0611CD94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EB2ADD-837F-3715-66ED-B8FCCFC12689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384CB2-EB69-795A-BC2F-89701EE2962A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</a:t>
            </a:r>
            <a:r>
              <a:rPr lang="en-US" altLang="ko-KR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완료 정보 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DE2E361-FD77-6C29-077C-02C93A2205EF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3DE30C7-A470-35D9-0166-02DD1D3EE29A}"/>
              </a:ext>
            </a:extLst>
          </p:cNvPr>
          <p:cNvGrpSpPr/>
          <p:nvPr/>
        </p:nvGrpSpPr>
        <p:grpSpPr>
          <a:xfrm>
            <a:off x="4446341" y="4213736"/>
            <a:ext cx="1350893" cy="1381567"/>
            <a:chOff x="10216306" y="327936"/>
            <a:chExt cx="1350893" cy="138156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1F440C2-5142-F220-EE05-D756CAC59DC9}"/>
                </a:ext>
              </a:extLst>
            </p:cNvPr>
            <p:cNvSpPr/>
            <p:nvPr/>
          </p:nvSpPr>
          <p:spPr>
            <a:xfrm>
              <a:off x="10216306" y="327936"/>
              <a:ext cx="1350893" cy="13815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B3E6559-466D-8FBB-3DBB-E6E1292096BC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상하차</a:t>
              </a:r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완료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D1404F9-D106-5601-3C35-C8EB5D8EF27F}"/>
                </a:ext>
              </a:extLst>
            </p:cNvPr>
            <p:cNvSpPr/>
            <p:nvPr/>
          </p:nvSpPr>
          <p:spPr>
            <a:xfrm>
              <a:off x="10286086" y="591094"/>
              <a:ext cx="1217253" cy="1075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VBS_YN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ITT_YN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6DCA09C-283B-DF5D-A446-A54E5500CEDB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BC0DEA-5431-7F20-969A-DCA39D3BBB0A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F597C5-C046-66E7-B3B8-E2E1487D5883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D0C13DA6-0359-9D5D-2F2C-A645E9A52B2E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F2837456-CE9D-BA12-75CC-01D1015B4DDC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검사장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C61DAE38-2154-6C6F-9757-E0B182B743BA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터미널에서 생성된 </a:t>
            </a:r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상하차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작업 완료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JB↔CFM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0118BBB6-8F43-1D6E-1E91-99A26AF35E8C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872214" y="5031607"/>
            <a:ext cx="1171845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46">
            <a:extLst>
              <a:ext uri="{FF2B5EF4-FFF2-40B4-BE49-F238E27FC236}">
                <a16:creationId xmlns:a16="http://schemas.microsoft.com/office/drawing/2014/main" id="{9D54739E-4198-7C1C-1499-BC6A6D921EA6}"/>
              </a:ext>
            </a:extLst>
          </p:cNvPr>
          <p:cNvSpPr/>
          <p:nvPr/>
        </p:nvSpPr>
        <p:spPr>
          <a:xfrm>
            <a:off x="3237218" y="3370997"/>
            <a:ext cx="4273926" cy="579708"/>
          </a:xfrm>
          <a:prstGeom prst="wedgeRectCallout">
            <a:avLst>
              <a:gd name="adj1" fmla="val -57911"/>
              <a:gd name="adj2" fmla="val 11035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JB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JOB_SEQ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PIN_NO, CNTR_NO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모선 항차 정보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(VVD, VVD_YEAR)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수정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5C3F9BB0-4F95-BCC5-27F5-0D529328D417}"/>
              </a:ext>
            </a:extLst>
          </p:cNvPr>
          <p:cNvSpPr/>
          <p:nvPr/>
        </p:nvSpPr>
        <p:spPr>
          <a:xfrm>
            <a:off x="2722182" y="5707845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D6C2F1F3-459A-C8ED-D9BC-F7C4C0F039C0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4162182" y="5876563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173FB175-73A9-5AB2-CB71-AC55A0435617}"/>
              </a:ext>
            </a:extLst>
          </p:cNvPr>
          <p:cNvSpPr/>
          <p:nvPr/>
        </p:nvSpPr>
        <p:spPr>
          <a:xfrm>
            <a:off x="4873129" y="5633675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수정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C88D1D86-6CAD-8045-4AA4-462C01C8C71D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IF-VBS-SLIP-025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219EDB65-1391-40D8-ABAD-B781DAA595A2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갱신을 위한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상하차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완료</a:t>
            </a:r>
            <a:r>
              <a:rPr lang="en-US" altLang="ko-KR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</a:t>
            </a:r>
            <a:r>
              <a:rPr lang="en-US" altLang="ko-KR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상하차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작업이 완료되면 작업 완료 정보 조회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IF-VBS-SLIP-025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lvl="2" indent="-176213" defTabSz="995690" eaLnBrk="0" fontAlgn="base" hangingPunct="0">
              <a:spcBef>
                <a:spcPct val="20000"/>
              </a:spcBef>
              <a:buFontTx/>
              <a:buChar char="-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 후에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컨테이너에 대해서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VVD,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VVD_YEAR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최신화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383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03B93-1608-4DE2-F8C7-79200698F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97BD44-B1C2-F540-BA3A-6AF621DA2904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AD75EBDC-9E20-AD3F-9933-7B0EE2A5E683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155A1D22-4C03-5271-2FAD-6CB17C7767FE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5-1)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게이트 진출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AD4139-BB0A-F9DB-462A-5F0A7306D544}"/>
              </a:ext>
            </a:extLst>
          </p:cNvPr>
          <p:cNvSpPr/>
          <p:nvPr/>
        </p:nvSpPr>
        <p:spPr>
          <a:xfrm>
            <a:off x="5028975" y="-1"/>
            <a:ext cx="4115025" cy="8117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</a:t>
            </a:r>
            <a:r>
              <a:rPr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EIRNO2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IF-VBS-SLIP-027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BpaBusinessService.processGate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BpaBusinessService.processGateOut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VbsGateInService.processGateOut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itt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IttGateOutService.processGateOut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2" name="모서리가 둥근 직사각형 444">
            <a:extLst>
              <a:ext uri="{FF2B5EF4-FFF2-40B4-BE49-F238E27FC236}">
                <a16:creationId xmlns:a16="http://schemas.microsoft.com/office/drawing/2014/main" id="{018E2103-9514-AF99-B507-E4ADBCBBB413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8" name="모서리가 둥근 직사각형 444">
            <a:extLst>
              <a:ext uri="{FF2B5EF4-FFF2-40B4-BE49-F238E27FC236}">
                <a16:creationId xmlns:a16="http://schemas.microsoft.com/office/drawing/2014/main" id="{13E4CD8F-0A42-9ABA-C512-9EA59B068223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7E7BB8BE-4116-5043-7628-29ED53DB6218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 저장</a:t>
            </a:r>
          </a:p>
        </p:txBody>
      </p:sp>
      <p:cxnSp>
        <p:nvCxnSpPr>
          <p:cNvPr id="734" name="직선 화살표 연결선 733">
            <a:extLst>
              <a:ext uri="{FF2B5EF4-FFF2-40B4-BE49-F238E27FC236}">
                <a16:creationId xmlns:a16="http://schemas.microsoft.com/office/drawing/2014/main" id="{6640C16D-B6BC-C0F6-15F2-7C697F0918EC}"/>
              </a:ext>
            </a:extLst>
          </p:cNvPr>
          <p:cNvCxnSpPr>
            <a:cxnSpLocks/>
            <a:stCxn id="797" idx="2"/>
            <a:endCxn id="73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5" name="순서도: 종속 처리 734">
            <a:extLst>
              <a:ext uri="{FF2B5EF4-FFF2-40B4-BE49-F238E27FC236}">
                <a16:creationId xmlns:a16="http://schemas.microsoft.com/office/drawing/2014/main" id="{AE2B0A5B-F23B-72E7-BE47-EF676DE77FF0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38" name="직선 화살표 연결선 737">
            <a:extLst>
              <a:ext uri="{FF2B5EF4-FFF2-40B4-BE49-F238E27FC236}">
                <a16:creationId xmlns:a16="http://schemas.microsoft.com/office/drawing/2014/main" id="{EBA7FC8D-9EC8-E0CB-8C5C-F404182FA1F8}"/>
              </a:ext>
            </a:extLst>
          </p:cNvPr>
          <p:cNvCxnSpPr>
            <a:cxnSpLocks/>
            <a:stCxn id="730" idx="2"/>
            <a:endCxn id="735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C5B49AF3-2543-8387-1038-AD7B8106991A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 전송</a:t>
            </a:r>
          </a:p>
        </p:txBody>
      </p:sp>
      <p:cxnSp>
        <p:nvCxnSpPr>
          <p:cNvPr id="740" name="직선 화살표 연결선 739">
            <a:extLst>
              <a:ext uri="{FF2B5EF4-FFF2-40B4-BE49-F238E27FC236}">
                <a16:creationId xmlns:a16="http://schemas.microsoft.com/office/drawing/2014/main" id="{EF78D209-8192-0FB1-2FDC-4668521B015A}"/>
              </a:ext>
            </a:extLst>
          </p:cNvPr>
          <p:cNvCxnSpPr>
            <a:cxnSpLocks/>
            <a:stCxn id="735" idx="2"/>
            <a:endCxn id="739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3" name="그룹 742">
            <a:extLst>
              <a:ext uri="{FF2B5EF4-FFF2-40B4-BE49-F238E27FC236}">
                <a16:creationId xmlns:a16="http://schemas.microsoft.com/office/drawing/2014/main" id="{5BC50999-80F5-8B41-C74F-8D5B92998F49}"/>
              </a:ext>
            </a:extLst>
          </p:cNvPr>
          <p:cNvGrpSpPr/>
          <p:nvPr/>
        </p:nvGrpSpPr>
        <p:grpSpPr>
          <a:xfrm>
            <a:off x="4446341" y="4213737"/>
            <a:ext cx="1350893" cy="1301016"/>
            <a:chOff x="10216306" y="327937"/>
            <a:chExt cx="1350893" cy="1301016"/>
          </a:xfrm>
        </p:grpSpPr>
        <p:sp>
          <p:nvSpPr>
            <p:cNvPr id="778" name="직사각형 777">
              <a:extLst>
                <a:ext uri="{FF2B5EF4-FFF2-40B4-BE49-F238E27FC236}">
                  <a16:creationId xmlns:a16="http://schemas.microsoft.com/office/drawing/2014/main" id="{5017A387-C7E8-7EB2-B9F7-607B216C7306}"/>
                </a:ext>
              </a:extLst>
            </p:cNvPr>
            <p:cNvSpPr/>
            <p:nvPr/>
          </p:nvSpPr>
          <p:spPr>
            <a:xfrm>
              <a:off x="10216306" y="327937"/>
              <a:ext cx="1350893" cy="1301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782443EA-CB25-0B9B-8691-C2B47322DA1C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 정보</a:t>
              </a: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0E8EF675-DC35-6BBC-8E4D-4923C8270823}"/>
                </a:ext>
              </a:extLst>
            </p:cNvPr>
            <p:cNvSpPr/>
            <p:nvPr/>
          </p:nvSpPr>
          <p:spPr>
            <a:xfrm>
              <a:off x="10286086" y="591096"/>
              <a:ext cx="1217253" cy="98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 진출 시간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VBS_YN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ITT_YN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781" name="직선 화살표 연결선 780">
            <a:extLst>
              <a:ext uri="{FF2B5EF4-FFF2-40B4-BE49-F238E27FC236}">
                <a16:creationId xmlns:a16="http://schemas.microsoft.com/office/drawing/2014/main" id="{6609CFBB-0EC7-A7D7-714C-4424B1038E74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2" name="직사각형 781">
            <a:extLst>
              <a:ext uri="{FF2B5EF4-FFF2-40B4-BE49-F238E27FC236}">
                <a16:creationId xmlns:a16="http://schemas.microsoft.com/office/drawing/2014/main" id="{60FAB12D-3C5F-8EEA-0E3A-697ABAA922CB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3" name="직사각형 782">
            <a:extLst>
              <a:ext uri="{FF2B5EF4-FFF2-40B4-BE49-F238E27FC236}">
                <a16:creationId xmlns:a16="http://schemas.microsoft.com/office/drawing/2014/main" id="{5BDE8E6E-E921-8994-95D5-24A23B2D70AE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4" name="순서도: 연결자 783">
            <a:extLst>
              <a:ext uri="{FF2B5EF4-FFF2-40B4-BE49-F238E27FC236}">
                <a16:creationId xmlns:a16="http://schemas.microsoft.com/office/drawing/2014/main" id="{6E15CE34-95EB-A617-C967-1FFAC438603A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6" name="사각형 설명선 46">
            <a:extLst>
              <a:ext uri="{FF2B5EF4-FFF2-40B4-BE49-F238E27FC236}">
                <a16:creationId xmlns:a16="http://schemas.microsoft.com/office/drawing/2014/main" id="{03E3FB7D-1506-E01A-532D-839B8D7553DB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터미널에서 생성된 게이트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87" name="연결선: 꺾임 786">
            <a:extLst>
              <a:ext uri="{FF2B5EF4-FFF2-40B4-BE49-F238E27FC236}">
                <a16:creationId xmlns:a16="http://schemas.microsoft.com/office/drawing/2014/main" id="{F4469421-8B13-92AD-CB7A-4231CF918F81}"/>
              </a:ext>
            </a:extLst>
          </p:cNvPr>
          <p:cNvCxnSpPr>
            <a:cxnSpLocks/>
            <a:stCxn id="739" idx="2"/>
            <a:endCxn id="789" idx="1"/>
          </p:cNvCxnSpPr>
          <p:nvPr/>
        </p:nvCxnSpPr>
        <p:spPr>
          <a:xfrm rot="16200000" flipH="1">
            <a:off x="1872214" y="5031607"/>
            <a:ext cx="1171845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8" name="사각형 설명선 46">
            <a:extLst>
              <a:ext uri="{FF2B5EF4-FFF2-40B4-BE49-F238E27FC236}">
                <a16:creationId xmlns:a16="http://schemas.microsoft.com/office/drawing/2014/main" id="{3D085F48-3AB9-18D2-745B-3B59C85444B4}"/>
              </a:ext>
            </a:extLst>
          </p:cNvPr>
          <p:cNvSpPr/>
          <p:nvPr/>
        </p:nvSpPr>
        <p:spPr>
          <a:xfrm>
            <a:off x="3237218" y="3552771"/>
            <a:ext cx="4273926" cy="576037"/>
          </a:xfrm>
          <a:prstGeom prst="wedgeRectCallout">
            <a:avLst>
              <a:gd name="adj1" fmla="val -58328"/>
              <a:gd name="adj2" fmla="val 791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EIR_NO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HITOPS3-WEB-BLK-S-GETITTINFOBYEIRNO2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PIN_NO, CNTR_NO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모선 항차 정보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(VVD, VVD_YEAR)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수정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9" name="순서도: 종속 처리 788">
            <a:extLst>
              <a:ext uri="{FF2B5EF4-FFF2-40B4-BE49-F238E27FC236}">
                <a16:creationId xmlns:a16="http://schemas.microsoft.com/office/drawing/2014/main" id="{46FC0E86-27F8-2966-8EB7-89778708C2B2}"/>
              </a:ext>
            </a:extLst>
          </p:cNvPr>
          <p:cNvSpPr/>
          <p:nvPr/>
        </p:nvSpPr>
        <p:spPr>
          <a:xfrm>
            <a:off x="2722182" y="5707845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90" name="직선 화살표 연결선 789">
            <a:extLst>
              <a:ext uri="{FF2B5EF4-FFF2-40B4-BE49-F238E27FC236}">
                <a16:creationId xmlns:a16="http://schemas.microsoft.com/office/drawing/2014/main" id="{2FC469D6-6EAE-44A9-9D6F-55A86A021AF7}"/>
              </a:ext>
            </a:extLst>
          </p:cNvPr>
          <p:cNvCxnSpPr>
            <a:cxnSpLocks/>
            <a:stCxn id="789" idx="3"/>
            <a:endCxn id="791" idx="1"/>
          </p:cNvCxnSpPr>
          <p:nvPr/>
        </p:nvCxnSpPr>
        <p:spPr>
          <a:xfrm flipV="1">
            <a:off x="4162182" y="5876563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1" name="순서도: 수행의 시작/종료 790">
            <a:extLst>
              <a:ext uri="{FF2B5EF4-FFF2-40B4-BE49-F238E27FC236}">
                <a16:creationId xmlns:a16="http://schemas.microsoft.com/office/drawing/2014/main" id="{DEA4E316-9189-B5D1-6216-6864BA936C3C}"/>
              </a:ext>
            </a:extLst>
          </p:cNvPr>
          <p:cNvSpPr/>
          <p:nvPr/>
        </p:nvSpPr>
        <p:spPr>
          <a:xfrm>
            <a:off x="4873129" y="5633675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폐기</a:t>
            </a:r>
          </a:p>
        </p:txBody>
      </p:sp>
      <p:sp>
        <p:nvSpPr>
          <p:cNvPr id="792" name="사각형 설명선 46">
            <a:extLst>
              <a:ext uri="{FF2B5EF4-FFF2-40B4-BE49-F238E27FC236}">
                <a16:creationId xmlns:a16="http://schemas.microsoft.com/office/drawing/2014/main" id="{9F890804-930F-0C0C-A8AA-965AF275EAFD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IF-VBS-SLIP-027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3" name="모서리가 둥근 직사각형 711">
            <a:extLst>
              <a:ext uri="{FF2B5EF4-FFF2-40B4-BE49-F238E27FC236}">
                <a16:creationId xmlns:a16="http://schemas.microsoft.com/office/drawing/2014/main" id="{9B769599-8F2B-3F58-11DD-502F1D109D6F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폐기를 위한 게이트 정보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IF-VBS-SLIP-027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 후에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컨테이너에 대해서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VVD,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VVD_YEAR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최신화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7" name="순서도: 수행의 시작/종료 796">
            <a:extLst>
              <a:ext uri="{FF2B5EF4-FFF2-40B4-BE49-F238E27FC236}">
                <a16:creationId xmlns:a16="http://schemas.microsoft.com/office/drawing/2014/main" id="{08A9760D-4B12-A5C6-EA72-60F91BA991FB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진출 정보생성</a:t>
            </a:r>
          </a:p>
        </p:txBody>
      </p:sp>
      <p:sp>
        <p:nvSpPr>
          <p:cNvPr id="798" name="순서도: 연결자 797">
            <a:extLst>
              <a:ext uri="{FF2B5EF4-FFF2-40B4-BE49-F238E27FC236}">
                <a16:creationId xmlns:a16="http://schemas.microsoft.com/office/drawing/2014/main" id="{1867C084-97A3-7A5F-DBB1-7904750D7E60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150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99FEF-1E4C-63BE-E2AD-BFBDFF02C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8ACB0-F317-9928-C0E9-7CC815E01B66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4C73ACF0-B226-BDBD-3260-7506B609E56D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28A6E2E9-FA52-4E63-CFC4-D218D292B6AE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5-2)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게이트 진출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고딕 ExtraBold" charset="-127"/>
                <a:ea typeface="나눔고딕 ExtraBold" charset="-127"/>
              </a:rPr>
              <a:t>에러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E46AAB-2005-29B0-D48F-B7F2A0CE35ED}"/>
              </a:ext>
            </a:extLst>
          </p:cNvPr>
          <p:cNvSpPr/>
          <p:nvPr/>
        </p:nvSpPr>
        <p:spPr>
          <a:xfrm>
            <a:off x="5046788" y="-1"/>
            <a:ext cx="4097212" cy="7921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</a:t>
            </a:r>
            <a:r>
              <a:rPr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TRKNO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IF-VBS-SLIP-027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BpaBusinessService.processGate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BpaBusinessService.processGateOut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VbsGateInService.processGateOut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itt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IttGateOutService.processGateOut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D379B09B-F1D6-4DE9-9876-F11C47757478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52717FA6-4751-39E2-72E3-9B84C6B0D4DC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C4C51248-3E65-04E8-0C21-8CF54FF7E3DD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진출 에러</a:t>
            </a:r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821A9A-0FA4-DF88-F416-DD855D039118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진출 </a:t>
            </a:r>
            <a:r>
              <a:rPr lang="ko-KR" altLang="en-US" sz="9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에러 정보 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31572D4-CE72-7310-A874-9CB8DF2B672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584F1678-5BF0-0643-E1AB-2A7B475CDFFC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3553DBB-730B-26D2-A9D5-6E666DF02CC8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4B6E59-0B85-C2D1-E967-BE0282EF8492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진출 </a:t>
            </a:r>
            <a:r>
              <a:rPr lang="ko-KR" altLang="en-US" sz="9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에러 정보 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066F5F9-62D1-CC5F-11E0-DD434765516E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B7C0B2-C316-EF2C-4DD2-81C0F5951E91}"/>
              </a:ext>
            </a:extLst>
          </p:cNvPr>
          <p:cNvGrpSpPr/>
          <p:nvPr/>
        </p:nvGrpSpPr>
        <p:grpSpPr>
          <a:xfrm>
            <a:off x="4446341" y="4213737"/>
            <a:ext cx="1350893" cy="1391594"/>
            <a:chOff x="10216306" y="327937"/>
            <a:chExt cx="1350893" cy="139159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AB14FF3-B831-199B-CE65-C29864EB4D43}"/>
                </a:ext>
              </a:extLst>
            </p:cNvPr>
            <p:cNvSpPr/>
            <p:nvPr/>
          </p:nvSpPr>
          <p:spPr>
            <a:xfrm>
              <a:off x="10216306" y="327937"/>
              <a:ext cx="1350893" cy="13915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B704E4E-2D8B-99F8-2F5F-88C4E7ADF74B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16A3803-8430-A790-CC3C-F21AD0D511C1}"/>
                </a:ext>
              </a:extLst>
            </p:cNvPr>
            <p:cNvSpPr/>
            <p:nvPr/>
          </p:nvSpPr>
          <p:spPr>
            <a:xfrm>
              <a:off x="10286086" y="591095"/>
              <a:ext cx="1217253" cy="1075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VBS_YN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ITT_YN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 에러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 진출 시간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C33125A-C56B-AB98-B881-0E82C105B2EF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7FA545A-DEE2-7255-C9A3-5BED4947109F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FB094E-A519-085B-FEDA-8254F407EA7F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772D2C71-7407-9C4F-1557-B8D42A306C88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448C36B5-0389-C6D2-BDB5-485DCEE88FF3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1DCF859E-86F2-C1F6-0A12-3EC3703D5066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터미널에서 생성된 </a:t>
            </a:r>
            <a:r>
              <a:rPr lang="ko-KR" altLang="en-US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에러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35D4637-1EB4-AF26-5933-757F7D16A750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755349" y="5148472"/>
            <a:ext cx="1405574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46">
            <a:extLst>
              <a:ext uri="{FF2B5EF4-FFF2-40B4-BE49-F238E27FC236}">
                <a16:creationId xmlns:a16="http://schemas.microsoft.com/office/drawing/2014/main" id="{829B00C4-2A8C-B770-2C26-FD19BA7727FF}"/>
              </a:ext>
            </a:extLst>
          </p:cNvPr>
          <p:cNvSpPr/>
          <p:nvPr/>
        </p:nvSpPr>
        <p:spPr>
          <a:xfrm>
            <a:off x="3237218" y="3552771"/>
            <a:ext cx="4273926" cy="576037"/>
          </a:xfrm>
          <a:prstGeom prst="wedgeRectCallout">
            <a:avLst>
              <a:gd name="adj1" fmla="val -58328"/>
              <a:gd name="adj2" fmla="val 791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TRK_NO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HITOPS3-WEB-BLK-S-GETITTINFOBYEIRNO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PIN_NO, CNTR_NO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모선 항차 정보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(VVD, VVD_YEAR)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수정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56A4956A-B5FD-9CD8-DCE2-CA50CD5745E8}"/>
              </a:ext>
            </a:extLst>
          </p:cNvPr>
          <p:cNvSpPr/>
          <p:nvPr/>
        </p:nvSpPr>
        <p:spPr>
          <a:xfrm>
            <a:off x="2722182" y="5941574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0CA4268E-F1C3-D4C5-5852-60237D0E1EE1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4162182" y="6110292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DC8C1314-5211-65CE-D0D5-572FE1B79DF2}"/>
              </a:ext>
            </a:extLst>
          </p:cNvPr>
          <p:cNvSpPr/>
          <p:nvPr/>
        </p:nvSpPr>
        <p:spPr>
          <a:xfrm>
            <a:off x="4873129" y="586740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폐기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E3082D65-3AB7-F53E-0356-80989A529EAA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IF-VBS-SLIP-027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784B5A00-7D6C-79CE-AC1E-3AA8FD56CE9E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폐기를 위한 게이트 진출 에러 정보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IF-VBS-SLIP-027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 후에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컨테이너에 대해서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VVD,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VVD_YEAR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최신화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007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1BFFF-70C9-8258-5CA2-563BA32D8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54FE7C-7DBE-F588-C8B4-1431FE7C9FB5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9410F9EB-9680-7976-8919-FBEF9754BBCD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6DA5A041-BD5D-A2B3-FABD-A1CC63AA6082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올컨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보조 프로세스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7763468-29F4-906D-4909-382F4A696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847139"/>
              </p:ext>
            </p:extLst>
          </p:nvPr>
        </p:nvGraphicFramePr>
        <p:xfrm>
          <a:off x="149362" y="3965553"/>
          <a:ext cx="8882670" cy="2235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918">
                  <a:extLst>
                    <a:ext uri="{9D8B030D-6E8A-4147-A177-3AD203B41FA5}">
                      <a16:colId xmlns:a16="http://schemas.microsoft.com/office/drawing/2014/main" val="1110836399"/>
                    </a:ext>
                  </a:extLst>
                </a:gridCol>
                <a:gridCol w="1175067">
                  <a:extLst>
                    <a:ext uri="{9D8B030D-6E8A-4147-A177-3AD203B41FA5}">
                      <a16:colId xmlns:a16="http://schemas.microsoft.com/office/drawing/2014/main" val="2108138038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4097441594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3932914276"/>
                    </a:ext>
                  </a:extLst>
                </a:gridCol>
                <a:gridCol w="2332355">
                  <a:extLst>
                    <a:ext uri="{9D8B030D-6E8A-4147-A177-3AD203B41FA5}">
                      <a16:colId xmlns:a16="http://schemas.microsoft.com/office/drawing/2014/main" val="2237272045"/>
                    </a:ext>
                  </a:extLst>
                </a:gridCol>
                <a:gridCol w="1512225">
                  <a:extLst>
                    <a:ext uri="{9D8B030D-6E8A-4147-A177-3AD203B41FA5}">
                      <a16:colId xmlns:a16="http://schemas.microsoft.com/office/drawing/2014/main" val="3744041302"/>
                    </a:ext>
                  </a:extLst>
                </a:gridCol>
              </a:tblGrid>
              <a:tr h="284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프로세스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프로그램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  <a:endParaRPr lang="ko-KR" altLang="en-US" sz="1100" b="1" baseline="-20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9535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6) VBS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IF-VBS-SLIP-008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VBS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API-BPA-BCITT-S-CRTAPPMNTMST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PNIT &lt;&lt;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올컨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요청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*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 설계서 참조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481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7) VBS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취소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VBS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취소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406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8) </a:t>
                      </a:r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 결과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위치변경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CHGLOC↔MSG)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729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9) </a:t>
                      </a:r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IF-VBS-SLIP-019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6092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 위치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 위치 변경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581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11) </a:t>
                      </a:r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IF-VBS-SLIP-006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냉컨플러그아웃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024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12) </a:t>
                      </a:r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IF-VBS-SLIP-028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스왑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EMTSWP↔MSG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API-BPA-INFO-S-GETCNTRPININFO3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0463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13)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 취소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반출입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취소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(GT↔MSG)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HITOPS3-WEB-BLK-S-GETITTINFOBYTRKNO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HITOPS3-WEB-BLK-S-GETITTINFOBYEIRNO2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반출입</a:t>
                      </a:r>
                      <a:r>
                        <a:rPr lang="ko-KR" altLang="en-US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취소 후 게이트 진출 처리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856858"/>
                  </a:ext>
                </a:extLst>
              </a:tr>
            </a:tbl>
          </a:graphicData>
        </a:graphic>
      </p:graphicFrame>
      <p:sp>
        <p:nvSpPr>
          <p:cNvPr id="7" name="모서리가 둥근 직사각형 444">
            <a:extLst>
              <a:ext uri="{FF2B5EF4-FFF2-40B4-BE49-F238E27FC236}">
                <a16:creationId xmlns:a16="http://schemas.microsoft.com/office/drawing/2014/main" id="{2C94DC00-6C94-4903-2FD7-1FF2F9795ECC}"/>
              </a:ext>
            </a:extLst>
          </p:cNvPr>
          <p:cNvSpPr/>
          <p:nvPr/>
        </p:nvSpPr>
        <p:spPr>
          <a:xfrm rot="10800000" flipH="1" flipV="1">
            <a:off x="1069594" y="3452717"/>
            <a:ext cx="7933691" cy="48762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0F9743-3846-4FA1-E155-0043679C1CE8}"/>
              </a:ext>
            </a:extLst>
          </p:cNvPr>
          <p:cNvGrpSpPr/>
          <p:nvPr/>
        </p:nvGrpSpPr>
        <p:grpSpPr>
          <a:xfrm>
            <a:off x="1142026" y="2464322"/>
            <a:ext cx="7861259" cy="1026826"/>
            <a:chOff x="1219220" y="2915587"/>
            <a:chExt cx="7861259" cy="1026826"/>
          </a:xfrm>
        </p:grpSpPr>
        <p:grpSp>
          <p:nvGrpSpPr>
            <p:cNvPr id="9" name="그룹 7">
              <a:extLst>
                <a:ext uri="{FF2B5EF4-FFF2-40B4-BE49-F238E27FC236}">
                  <a16:creationId xmlns:a16="http://schemas.microsoft.com/office/drawing/2014/main" id="{03553803-2386-9E9D-4D92-579F322FCD56}"/>
                </a:ext>
              </a:extLst>
            </p:cNvPr>
            <p:cNvGrpSpPr/>
            <p:nvPr/>
          </p:nvGrpSpPr>
          <p:grpSpPr>
            <a:xfrm>
              <a:off x="2710919" y="2934512"/>
              <a:ext cx="248916" cy="762148"/>
              <a:chOff x="2369820" y="5803851"/>
              <a:chExt cx="254000" cy="777715"/>
            </a:xfrm>
          </p:grpSpPr>
          <p:sp>
            <p:nvSpPr>
              <p:cNvPr id="40" name="직사각형 3">
                <a:extLst>
                  <a:ext uri="{FF2B5EF4-FFF2-40B4-BE49-F238E27FC236}">
                    <a16:creationId xmlns:a16="http://schemas.microsoft.com/office/drawing/2014/main" id="{B1D9885D-B729-E6A5-F510-3A187108FFA9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1" name="직사각형 29">
                <a:extLst>
                  <a:ext uri="{FF2B5EF4-FFF2-40B4-BE49-F238E27FC236}">
                    <a16:creationId xmlns:a16="http://schemas.microsoft.com/office/drawing/2014/main" id="{11CD8D84-1B06-1E37-C3B7-F8BC3C13CC3B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2" name="자유형 6">
                <a:extLst>
                  <a:ext uri="{FF2B5EF4-FFF2-40B4-BE49-F238E27FC236}">
                    <a16:creationId xmlns:a16="http://schemas.microsoft.com/office/drawing/2014/main" id="{18C667F8-E773-887B-51AC-60D745C8BDC5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10" name="직선 화살표 연결선 11">
              <a:extLst>
                <a:ext uri="{FF2B5EF4-FFF2-40B4-BE49-F238E27FC236}">
                  <a16:creationId xmlns:a16="http://schemas.microsoft.com/office/drawing/2014/main" id="{37559091-8947-E16F-F129-5834A0DA5358}"/>
                </a:ext>
              </a:extLst>
            </p:cNvPr>
            <p:cNvCxnSpPr>
              <a:cxnSpLocks/>
            </p:cNvCxnSpPr>
            <p:nvPr/>
          </p:nvCxnSpPr>
          <p:spPr>
            <a:xfrm>
              <a:off x="2456130" y="3696190"/>
              <a:ext cx="7706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CB0FA2-67B1-2E64-0817-DD073466A644}"/>
                </a:ext>
              </a:extLst>
            </p:cNvPr>
            <p:cNvSpPr txBox="1"/>
            <p:nvPr/>
          </p:nvSpPr>
          <p:spPr>
            <a:xfrm>
              <a:off x="2585581" y="3696190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2" name="직선 화살표 연결선 33">
              <a:extLst>
                <a:ext uri="{FF2B5EF4-FFF2-40B4-BE49-F238E27FC236}">
                  <a16:creationId xmlns:a16="http://schemas.microsoft.com/office/drawing/2014/main" id="{5EF43FC8-E67D-8721-EDC8-1CF99BE275BD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51" y="3696190"/>
              <a:ext cx="12105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1C64B1-546A-7F25-F322-635B50361CE0}"/>
                </a:ext>
              </a:extLst>
            </p:cNvPr>
            <p:cNvSpPr txBox="1"/>
            <p:nvPr/>
          </p:nvSpPr>
          <p:spPr>
            <a:xfrm>
              <a:off x="3519140" y="369619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내부도로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4" name="그룹 40">
              <a:extLst>
                <a:ext uri="{FF2B5EF4-FFF2-40B4-BE49-F238E27FC236}">
                  <a16:creationId xmlns:a16="http://schemas.microsoft.com/office/drawing/2014/main" id="{2102ECBA-1F92-2F2E-91A1-4BA38ABA0D9F}"/>
                </a:ext>
              </a:extLst>
            </p:cNvPr>
            <p:cNvGrpSpPr/>
            <p:nvPr/>
          </p:nvGrpSpPr>
          <p:grpSpPr>
            <a:xfrm>
              <a:off x="4742238" y="2934512"/>
              <a:ext cx="248916" cy="762148"/>
              <a:chOff x="2369820" y="5803851"/>
              <a:chExt cx="254000" cy="777715"/>
            </a:xfrm>
          </p:grpSpPr>
          <p:sp>
            <p:nvSpPr>
              <p:cNvPr id="37" name="직사각형 41">
                <a:extLst>
                  <a:ext uri="{FF2B5EF4-FFF2-40B4-BE49-F238E27FC236}">
                    <a16:creationId xmlns:a16="http://schemas.microsoft.com/office/drawing/2014/main" id="{7ACB2C34-B547-A36B-C8DF-F2F4383B3603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8" name="직사각형 42">
                <a:extLst>
                  <a:ext uri="{FF2B5EF4-FFF2-40B4-BE49-F238E27FC236}">
                    <a16:creationId xmlns:a16="http://schemas.microsoft.com/office/drawing/2014/main" id="{09367348-8F68-DA96-F781-97D945ACC74A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9" name="자유형 43">
                <a:extLst>
                  <a:ext uri="{FF2B5EF4-FFF2-40B4-BE49-F238E27FC236}">
                    <a16:creationId xmlns:a16="http://schemas.microsoft.com/office/drawing/2014/main" id="{0FBE88BC-5519-53B9-E23F-3D31585D22B9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5" name="그룹 45">
              <a:extLst>
                <a:ext uri="{FF2B5EF4-FFF2-40B4-BE49-F238E27FC236}">
                  <a16:creationId xmlns:a16="http://schemas.microsoft.com/office/drawing/2014/main" id="{B1DFAA64-29CE-4E7A-C737-E1DCE572E928}"/>
                </a:ext>
              </a:extLst>
            </p:cNvPr>
            <p:cNvGrpSpPr/>
            <p:nvPr/>
          </p:nvGrpSpPr>
          <p:grpSpPr>
            <a:xfrm>
              <a:off x="4430634" y="3696190"/>
              <a:ext cx="778616" cy="246221"/>
              <a:chOff x="615696" y="6839712"/>
              <a:chExt cx="2164316" cy="251249"/>
            </a:xfrm>
          </p:grpSpPr>
          <p:cxnSp>
            <p:nvCxnSpPr>
              <p:cNvPr id="35" name="직선 화살표 연결선 46">
                <a:extLst>
                  <a:ext uri="{FF2B5EF4-FFF2-40B4-BE49-F238E27FC236}">
                    <a16:creationId xmlns:a16="http://schemas.microsoft.com/office/drawing/2014/main" id="{74130A76-64B8-7C6B-3078-7A258F6CEDF8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2164316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85B504-5A88-C06C-2274-E1FBDB0D843E}"/>
                  </a:ext>
                </a:extLst>
              </p:cNvPr>
              <p:cNvSpPr txBox="1"/>
              <p:nvPr/>
            </p:nvSpPr>
            <p:spPr>
              <a:xfrm>
                <a:off x="1115925" y="6839712"/>
                <a:ext cx="1163870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16" name="직선 화살표 연결선 49">
              <a:extLst>
                <a:ext uri="{FF2B5EF4-FFF2-40B4-BE49-F238E27FC236}">
                  <a16:creationId xmlns:a16="http://schemas.microsoft.com/office/drawing/2014/main" id="{310E2844-E65E-EAB0-2F4B-12375D5B85E7}"/>
                </a:ext>
              </a:extLst>
            </p:cNvPr>
            <p:cNvCxnSpPr>
              <a:cxnSpLocks/>
            </p:cNvCxnSpPr>
            <p:nvPr/>
          </p:nvCxnSpPr>
          <p:spPr>
            <a:xfrm>
              <a:off x="5201990" y="3696185"/>
              <a:ext cx="1866443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8ADA8-C665-4C9D-C3E2-66C56C3CBBD5}"/>
                </a:ext>
              </a:extLst>
            </p:cNvPr>
            <p:cNvSpPr txBox="1"/>
            <p:nvPr/>
          </p:nvSpPr>
          <p:spPr>
            <a:xfrm>
              <a:off x="5913250" y="3696185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8" name="Picture 219">
              <a:extLst>
                <a:ext uri="{FF2B5EF4-FFF2-40B4-BE49-F238E27FC236}">
                  <a16:creationId xmlns:a16="http://schemas.microsoft.com/office/drawing/2014/main" id="{F97A4030-76BA-B774-2DAA-E66F31A4B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5385" b="90385" l="63177" r="77656"/>
                      </a14:imgEffect>
                    </a14:imgLayer>
                  </a14:imgProps>
                </a:ext>
              </a:extLst>
            </a:blip>
            <a:srcRect l="63277" t="76348" r="24912" b="8396"/>
            <a:stretch/>
          </p:blipFill>
          <p:spPr>
            <a:xfrm>
              <a:off x="5457651" y="2915587"/>
              <a:ext cx="1604870" cy="8248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그림 39">
              <a:extLst>
                <a:ext uri="{FF2B5EF4-FFF2-40B4-BE49-F238E27FC236}">
                  <a16:creationId xmlns:a16="http://schemas.microsoft.com/office/drawing/2014/main" id="{5DA7AB3D-3AA9-DDFE-2266-9637EFC50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7351" y="3369708"/>
              <a:ext cx="996245" cy="319484"/>
            </a:xfrm>
            <a:prstGeom prst="rect">
              <a:avLst/>
            </a:prstGeom>
          </p:spPr>
        </p:pic>
        <p:pic>
          <p:nvPicPr>
            <p:cNvPr id="20" name="그림 39">
              <a:extLst>
                <a:ext uri="{FF2B5EF4-FFF2-40B4-BE49-F238E27FC236}">
                  <a16:creationId xmlns:a16="http://schemas.microsoft.com/office/drawing/2014/main" id="{E96BC485-08E1-8805-734A-321D938BC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6866" y="3369708"/>
              <a:ext cx="996245" cy="319484"/>
            </a:xfrm>
            <a:prstGeom prst="rect">
              <a:avLst/>
            </a:prstGeom>
          </p:spPr>
        </p:pic>
        <p:pic>
          <p:nvPicPr>
            <p:cNvPr id="21" name="그림 39">
              <a:extLst>
                <a:ext uri="{FF2B5EF4-FFF2-40B4-BE49-F238E27FC236}">
                  <a16:creationId xmlns:a16="http://schemas.microsoft.com/office/drawing/2014/main" id="{F9590E8B-611D-C35C-607F-57ADB1FF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735" y="3367842"/>
              <a:ext cx="996245" cy="319484"/>
            </a:xfrm>
            <a:prstGeom prst="rect">
              <a:avLst/>
            </a:prstGeom>
          </p:spPr>
        </p:pic>
        <p:cxnSp>
          <p:nvCxnSpPr>
            <p:cNvPr id="22" name="직선 화살표 연결선 11">
              <a:extLst>
                <a:ext uri="{FF2B5EF4-FFF2-40B4-BE49-F238E27FC236}">
                  <a16:creationId xmlns:a16="http://schemas.microsoft.com/office/drawing/2014/main" id="{301F2984-62B5-0DF4-2450-FBB18CDF48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20" y="3696190"/>
              <a:ext cx="123307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DD813E-5182-C562-5F3B-84476E1738B6}"/>
                </a:ext>
              </a:extLst>
            </p:cNvPr>
            <p:cNvSpPr txBox="1"/>
            <p:nvPr/>
          </p:nvSpPr>
          <p:spPr>
            <a:xfrm>
              <a:off x="1553928" y="3696190"/>
              <a:ext cx="5677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진입 전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4" name="그룹 7">
              <a:extLst>
                <a:ext uri="{FF2B5EF4-FFF2-40B4-BE49-F238E27FC236}">
                  <a16:creationId xmlns:a16="http://schemas.microsoft.com/office/drawing/2014/main" id="{92707DF0-BE18-F5E3-2862-0F1E68F4B4FF}"/>
                </a:ext>
              </a:extLst>
            </p:cNvPr>
            <p:cNvGrpSpPr/>
            <p:nvPr/>
          </p:nvGrpSpPr>
          <p:grpSpPr>
            <a:xfrm>
              <a:off x="7409756" y="2934514"/>
              <a:ext cx="248916" cy="762148"/>
              <a:chOff x="2369820" y="5803851"/>
              <a:chExt cx="254000" cy="777715"/>
            </a:xfrm>
          </p:grpSpPr>
          <p:sp>
            <p:nvSpPr>
              <p:cNvPr id="32" name="직사각형 3">
                <a:extLst>
                  <a:ext uri="{FF2B5EF4-FFF2-40B4-BE49-F238E27FC236}">
                    <a16:creationId xmlns:a16="http://schemas.microsoft.com/office/drawing/2014/main" id="{142BF1F5-E0F9-7D3B-226F-14079805517A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3" name="직사각형 29">
                <a:extLst>
                  <a:ext uri="{FF2B5EF4-FFF2-40B4-BE49-F238E27FC236}">
                    <a16:creationId xmlns:a16="http://schemas.microsoft.com/office/drawing/2014/main" id="{435AD170-B28B-42F4-A963-04FAE315BF6F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4" name="자유형 37">
                <a:extLst>
                  <a:ext uri="{FF2B5EF4-FFF2-40B4-BE49-F238E27FC236}">
                    <a16:creationId xmlns:a16="http://schemas.microsoft.com/office/drawing/2014/main" id="{8D11BABF-3E3D-84F0-B235-09BA8D6D1221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25" name="그룹 30">
              <a:extLst>
                <a:ext uri="{FF2B5EF4-FFF2-40B4-BE49-F238E27FC236}">
                  <a16:creationId xmlns:a16="http://schemas.microsoft.com/office/drawing/2014/main" id="{5C5A42E9-4B43-9F36-C1B2-F3EEFB6B0AC0}"/>
                </a:ext>
              </a:extLst>
            </p:cNvPr>
            <p:cNvGrpSpPr/>
            <p:nvPr/>
          </p:nvGrpSpPr>
          <p:grpSpPr>
            <a:xfrm>
              <a:off x="7077971" y="3696192"/>
              <a:ext cx="770642" cy="246221"/>
              <a:chOff x="615696" y="6839712"/>
              <a:chExt cx="786384" cy="251249"/>
            </a:xfrm>
          </p:grpSpPr>
          <p:cxnSp>
            <p:nvCxnSpPr>
              <p:cNvPr id="30" name="직선 화살표 연결선 11">
                <a:extLst>
                  <a:ext uri="{FF2B5EF4-FFF2-40B4-BE49-F238E27FC236}">
                    <a16:creationId xmlns:a16="http://schemas.microsoft.com/office/drawing/2014/main" id="{4687FB63-A0B9-CCD8-F458-FFD834AA0E96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786384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1DC32AF-CB0E-8A64-F3A2-07187E0B490C}"/>
                  </a:ext>
                </a:extLst>
              </p:cNvPr>
              <p:cNvSpPr txBox="1"/>
              <p:nvPr/>
            </p:nvSpPr>
            <p:spPr>
              <a:xfrm>
                <a:off x="735554" y="6839712"/>
                <a:ext cx="546667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게이트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26" name="그림 39">
              <a:extLst>
                <a:ext uri="{FF2B5EF4-FFF2-40B4-BE49-F238E27FC236}">
                  <a16:creationId xmlns:a16="http://schemas.microsoft.com/office/drawing/2014/main" id="{F9275A40-7224-C096-7371-EA9C6EFAD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5538" y="3369708"/>
              <a:ext cx="996245" cy="319484"/>
            </a:xfrm>
            <a:prstGeom prst="rect">
              <a:avLst/>
            </a:prstGeom>
          </p:spPr>
        </p:pic>
        <p:grpSp>
          <p:nvGrpSpPr>
            <p:cNvPr id="27" name="그룹 30">
              <a:extLst>
                <a:ext uri="{FF2B5EF4-FFF2-40B4-BE49-F238E27FC236}">
                  <a16:creationId xmlns:a16="http://schemas.microsoft.com/office/drawing/2014/main" id="{A5697FD0-28E0-2D14-DE79-9F1C811763E6}"/>
                </a:ext>
              </a:extLst>
            </p:cNvPr>
            <p:cNvGrpSpPr/>
            <p:nvPr/>
          </p:nvGrpSpPr>
          <p:grpSpPr>
            <a:xfrm>
              <a:off x="7847407" y="3696190"/>
              <a:ext cx="1233072" cy="246221"/>
              <a:chOff x="1098004" y="6839712"/>
              <a:chExt cx="1258260" cy="251249"/>
            </a:xfrm>
          </p:grpSpPr>
          <p:cxnSp>
            <p:nvCxnSpPr>
              <p:cNvPr id="28" name="직선 화살표 연결선 11">
                <a:extLst>
                  <a:ext uri="{FF2B5EF4-FFF2-40B4-BE49-F238E27FC236}">
                    <a16:creationId xmlns:a16="http://schemas.microsoft.com/office/drawing/2014/main" id="{4BBE4B25-B5FB-17A6-2EB0-A4439A93A6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004" y="6839712"/>
                <a:ext cx="1258260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5B89C3-6D3B-B632-3D6B-C31DE4639752}"/>
                  </a:ext>
                </a:extLst>
              </p:cNvPr>
              <p:cNvSpPr txBox="1"/>
              <p:nvPr/>
            </p:nvSpPr>
            <p:spPr>
              <a:xfrm>
                <a:off x="1437447" y="6839712"/>
                <a:ext cx="579381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진출 후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11BF6BB-EF9D-3DC9-3C0C-90F154C90A24}"/>
              </a:ext>
            </a:extLst>
          </p:cNvPr>
          <p:cNvGrpSpPr/>
          <p:nvPr/>
        </p:nvGrpSpPr>
        <p:grpSpPr>
          <a:xfrm>
            <a:off x="176326" y="3379030"/>
            <a:ext cx="866731" cy="571559"/>
            <a:chOff x="2304137" y="4187852"/>
            <a:chExt cx="866731" cy="57155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EE2CEE-536C-BBC9-A0A1-F4113E3375E9}"/>
                </a:ext>
              </a:extLst>
            </p:cNvPr>
            <p:cNvSpPr/>
            <p:nvPr/>
          </p:nvSpPr>
          <p:spPr>
            <a:xfrm>
              <a:off x="2304137" y="4187853"/>
              <a:ext cx="866731" cy="571558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924F09F-2D0F-D257-EAC7-AE4F55AAF63D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F6E72688-81EC-0305-CA43-FE8C5A1F4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74023" y="4432580"/>
              <a:ext cx="334767" cy="309016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0B9DA65-8791-B8C6-4ABF-08E0D613088D}"/>
              </a:ext>
            </a:extLst>
          </p:cNvPr>
          <p:cNvSpPr txBox="1"/>
          <p:nvPr/>
        </p:nvSpPr>
        <p:spPr>
          <a:xfrm>
            <a:off x="1262412" y="3542643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59924D-4AAC-28E1-3FB8-339F3D54DB02}"/>
              </a:ext>
            </a:extLst>
          </p:cNvPr>
          <p:cNvSpPr txBox="1"/>
          <p:nvPr/>
        </p:nvSpPr>
        <p:spPr>
          <a:xfrm>
            <a:off x="2490755" y="3542643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460CDAE-EEE8-D937-E85A-3943358A898B}"/>
              </a:ext>
            </a:extLst>
          </p:cNvPr>
          <p:cNvSpPr txBox="1"/>
          <p:nvPr/>
        </p:nvSpPr>
        <p:spPr>
          <a:xfrm>
            <a:off x="3225059" y="3558032"/>
            <a:ext cx="10865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9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068AFE-B9BB-5773-DF61-F7F832807DCE}"/>
              </a:ext>
            </a:extLst>
          </p:cNvPr>
          <p:cNvSpPr txBox="1"/>
          <p:nvPr/>
        </p:nvSpPr>
        <p:spPr>
          <a:xfrm>
            <a:off x="4511916" y="3542643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AAA59C-85DD-CF85-2881-31B786CFE491}"/>
              </a:ext>
            </a:extLst>
          </p:cNvPr>
          <p:cNvSpPr txBox="1"/>
          <p:nvPr/>
        </p:nvSpPr>
        <p:spPr>
          <a:xfrm>
            <a:off x="5508563" y="3465699"/>
            <a:ext cx="119071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9CA92B-F8E1-7ACF-8621-2ADCDDC77936}"/>
              </a:ext>
            </a:extLst>
          </p:cNvPr>
          <p:cNvSpPr txBox="1"/>
          <p:nvPr/>
        </p:nvSpPr>
        <p:spPr>
          <a:xfrm>
            <a:off x="7229896" y="3542643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모서리가 둥근 직사각형 711">
            <a:extLst>
              <a:ext uri="{FF2B5EF4-FFF2-40B4-BE49-F238E27FC236}">
                <a16:creationId xmlns:a16="http://schemas.microsoft.com/office/drawing/2014/main" id="{C64AF582-31FC-3952-08ED-0534CA6A1EFC}"/>
              </a:ext>
            </a:extLst>
          </p:cNvPr>
          <p:cNvSpPr/>
          <p:nvPr/>
        </p:nvSpPr>
        <p:spPr bwMode="auto">
          <a:xfrm>
            <a:off x="444398" y="1343249"/>
            <a:ext cx="8200084" cy="1079384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올컨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보조 프로세스 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기본적으로 작동되는 라이프 사이클 외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이전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6, 7) VBS 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프로세스 존재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이후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8) </a:t>
            </a:r>
            <a:r>
              <a:rPr lang="ko-KR" altLang="en-US" sz="1400" b="1" dirty="0" err="1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9) 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10) </a:t>
            </a:r>
            <a:r>
              <a:rPr lang="ko-KR" altLang="en-US" sz="1400" b="1" dirty="0" err="1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작업 취소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와 같이 추가적인 프로세스가 존재함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400" b="1" dirty="0"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319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7B21B-80FF-EAEB-F5C3-B94030E31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8B54E2-F500-A4D2-978C-3B9A2B13225D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74F4742-C0F7-63FE-A94B-10EF7B79B5E3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C2460563-6467-2D36-348B-613CBDEC237F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6) VBS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예약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8B810B-BE41-5FA6-4092-25FBFBA5ED53}"/>
              </a:ext>
            </a:extLst>
          </p:cNvPr>
          <p:cNvSpPr/>
          <p:nvPr/>
        </p:nvSpPr>
        <p:spPr>
          <a:xfrm>
            <a:off x="5362032" y="0"/>
            <a:ext cx="3781968" cy="5542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IF-VBS-SLIP-008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VbsCopinoInvokeAlarmController.invokeAlarm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VbsReservationService.saveReservationResult</a:t>
            </a:r>
            <a:endParaRPr lang="ko-KR" altLang="en-US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E2AFEC41-C06A-8E77-41C0-E14708C87198}"/>
              </a:ext>
            </a:extLst>
          </p:cNvPr>
          <p:cNvSpPr/>
          <p:nvPr/>
        </p:nvSpPr>
        <p:spPr>
          <a:xfrm rot="10800000" flipH="1" flipV="1">
            <a:off x="171252" y="2268322"/>
            <a:ext cx="8837055" cy="80833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5AD74F96-7CCB-0974-0CEE-206A0B114D47}"/>
              </a:ext>
            </a:extLst>
          </p:cNvPr>
          <p:cNvSpPr/>
          <p:nvPr/>
        </p:nvSpPr>
        <p:spPr>
          <a:xfrm rot="10800000" flipH="1" flipV="1">
            <a:off x="171252" y="3076655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5C11764C-2291-AC07-1D4F-036722CA32AF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 정보 전송</a:t>
            </a:r>
          </a:p>
        </p:txBody>
      </p: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639CA7CC-B877-46A6-A73B-387D3BE87B13}"/>
              </a:ext>
            </a:extLst>
          </p:cNvPr>
          <p:cNvSpPr/>
          <p:nvPr/>
        </p:nvSpPr>
        <p:spPr>
          <a:xfrm>
            <a:off x="1474091" y="316064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B04E837-3D13-BF02-A9D3-1F5E79D28F52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flipH="1">
            <a:off x="2194091" y="2977249"/>
            <a:ext cx="863" cy="183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11EB7D-F175-CF90-AFBC-D87950960D0F}"/>
              </a:ext>
            </a:extLst>
          </p:cNvPr>
          <p:cNvSpPr/>
          <p:nvPr/>
        </p:nvSpPr>
        <p:spPr>
          <a:xfrm>
            <a:off x="1474091" y="3879441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 정보 저장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C7B1FC4-3873-FAB1-A498-615B6898E537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3508103"/>
            <a:ext cx="0" cy="371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3E660EF-4B71-F7B9-F988-3DAEA2806CA2}"/>
              </a:ext>
            </a:extLst>
          </p:cNvPr>
          <p:cNvGrpSpPr/>
          <p:nvPr/>
        </p:nvGrpSpPr>
        <p:grpSpPr>
          <a:xfrm>
            <a:off x="1518645" y="4843954"/>
            <a:ext cx="1350893" cy="1341596"/>
            <a:chOff x="10216306" y="327936"/>
            <a:chExt cx="1350893" cy="134159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94A2825-D8B0-A438-84EF-B4DF44821102}"/>
                </a:ext>
              </a:extLst>
            </p:cNvPr>
            <p:cNvSpPr/>
            <p:nvPr/>
          </p:nvSpPr>
          <p:spPr>
            <a:xfrm>
              <a:off x="10216306" y="327936"/>
              <a:ext cx="1350893" cy="13415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60C447A-ED86-37B9-8A54-3E4135571431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VBS </a:t>
              </a:r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예약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F3AAE78-FD50-25FA-452B-2A7B5A003E19}"/>
                </a:ext>
              </a:extLst>
            </p:cNvPr>
            <p:cNvSpPr/>
            <p:nvPr/>
          </p:nvSpPr>
          <p:spPr>
            <a:xfrm>
              <a:off x="10286086" y="591095"/>
              <a:ext cx="1217253" cy="10403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예약시간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예약 변경 횟수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입력 일시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007592-E5B9-FB6B-8614-A1CBDA7236A6}"/>
              </a:ext>
            </a:extLst>
          </p:cNvPr>
          <p:cNvSpPr/>
          <p:nvPr/>
        </p:nvSpPr>
        <p:spPr>
          <a:xfrm>
            <a:off x="171252" y="3076655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D58CF28-02B7-AC97-2436-352EE506B303}"/>
              </a:ext>
            </a:extLst>
          </p:cNvPr>
          <p:cNvSpPr/>
          <p:nvPr/>
        </p:nvSpPr>
        <p:spPr>
          <a:xfrm>
            <a:off x="171252" y="2266376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C337F932-5779-8778-E637-85335C7E5F61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2CF77F4-5749-BA69-C1D7-FFD9049C0AD8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 flipV="1">
            <a:off x="2914091" y="2688851"/>
            <a:ext cx="2389070" cy="1409088"/>
          </a:xfrm>
          <a:prstGeom prst="bentConnector3">
            <a:avLst>
              <a:gd name="adj1" fmla="val 80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F0E25A2D-24D8-551E-3A11-7994771CA9B5}"/>
              </a:ext>
            </a:extLst>
          </p:cNvPr>
          <p:cNvSpPr/>
          <p:nvPr/>
        </p:nvSpPr>
        <p:spPr>
          <a:xfrm>
            <a:off x="5303161" y="2515120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34651BAB-0E9F-D4C8-04D8-324B6DB5FBFE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6743161" y="2688850"/>
            <a:ext cx="4636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A62770D8-3EA3-5351-E8AD-D195FF7E904F}"/>
              </a:ext>
            </a:extLst>
          </p:cNvPr>
          <p:cNvSpPr/>
          <p:nvPr/>
        </p:nvSpPr>
        <p:spPr>
          <a:xfrm>
            <a:off x="7206817" y="2445962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 수정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98E2027C-6F98-094F-AAE6-C6718BA6EF1D}"/>
              </a:ext>
            </a:extLst>
          </p:cNvPr>
          <p:cNvSpPr/>
          <p:nvPr/>
        </p:nvSpPr>
        <p:spPr>
          <a:xfrm>
            <a:off x="3484422" y="2357444"/>
            <a:ext cx="993594" cy="611596"/>
          </a:xfrm>
          <a:prstGeom prst="wedgeRectCallout">
            <a:avLst>
              <a:gd name="adj1" fmla="val -103428"/>
              <a:gd name="adj2" fmla="val 37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IF-VBS-SLIP-017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6AE43F0E-93AC-80A0-330D-A93D080CF53E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예약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lvl="2" indent="-176213" defTabSz="995690" eaLnBrk="0" fontAlgn="base" hangingPunct="0">
              <a:spcBef>
                <a:spcPct val="20000"/>
              </a:spcBef>
              <a:buFontTx/>
              <a:buChar char="-"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 정보를 터미널로 송신함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IF-VBS-SLIP-008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송신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정보를 저장하는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12FE607-1B0E-0B0E-602C-689E0FCC6BF4}"/>
              </a:ext>
            </a:extLst>
          </p:cNvPr>
          <p:cNvCxnSpPr>
            <a:cxnSpLocks/>
            <a:stCxn id="22" idx="0"/>
            <a:endCxn id="15" idx="2"/>
          </p:cNvCxnSpPr>
          <p:nvPr/>
        </p:nvCxnSpPr>
        <p:spPr>
          <a:xfrm rot="5400000" flipH="1" flipV="1">
            <a:off x="1905884" y="4601083"/>
            <a:ext cx="572854" cy="35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E72FC4C9-6078-D75D-61DA-02011491FE36}"/>
              </a:ext>
            </a:extLst>
          </p:cNvPr>
          <p:cNvSpPr/>
          <p:nvPr/>
        </p:nvSpPr>
        <p:spPr>
          <a:xfrm>
            <a:off x="444398" y="3363319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에이전트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id="{1B606F4F-67E1-FD0B-F8DF-AE0C4B695AD5}"/>
              </a:ext>
            </a:extLst>
          </p:cNvPr>
          <p:cNvSpPr/>
          <p:nvPr/>
        </p:nvSpPr>
        <p:spPr>
          <a:xfrm>
            <a:off x="444398" y="3904549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</a:p>
        </p:txBody>
      </p:sp>
      <p:sp>
        <p:nvSpPr>
          <p:cNvPr id="63" name="사각형 설명선 46">
            <a:extLst>
              <a:ext uri="{FF2B5EF4-FFF2-40B4-BE49-F238E27FC236}">
                <a16:creationId xmlns:a16="http://schemas.microsoft.com/office/drawing/2014/main" id="{0A100DA6-69FC-5275-C382-2D34C887C584}"/>
              </a:ext>
            </a:extLst>
          </p:cNvPr>
          <p:cNvSpPr/>
          <p:nvPr/>
        </p:nvSpPr>
        <p:spPr>
          <a:xfrm>
            <a:off x="3390584" y="4205555"/>
            <a:ext cx="4365556" cy="312914"/>
          </a:xfrm>
          <a:prstGeom prst="wedgeRectCallout">
            <a:avLst>
              <a:gd name="adj1" fmla="val -60408"/>
              <a:gd name="adj2" fmla="val -5532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</a:t>
            </a:r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에약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시간을 수정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4330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E7BC8-F66B-B412-D231-0B1058786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1A06F8-53CE-64D8-2AC9-D2FCEFCACD27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73069F80-555E-2681-A652-84D43D17C3BD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E0D15101-A0EE-7E0D-1680-65E2B29D7D70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7) VBS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취소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280CA8A6-DB36-A75D-23FF-B66F599379D8}"/>
              </a:ext>
            </a:extLst>
          </p:cNvPr>
          <p:cNvSpPr/>
          <p:nvPr/>
        </p:nvSpPr>
        <p:spPr>
          <a:xfrm rot="10800000" flipH="1" flipV="1">
            <a:off x="171252" y="2268322"/>
            <a:ext cx="8837055" cy="80833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36AABF16-46E2-48DE-FF1D-A80FDB53AD0A}"/>
              </a:ext>
            </a:extLst>
          </p:cNvPr>
          <p:cNvSpPr/>
          <p:nvPr/>
        </p:nvSpPr>
        <p:spPr>
          <a:xfrm rot="10800000" flipH="1" flipV="1">
            <a:off x="171252" y="3076655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36CAB764-E264-1420-AD00-9A72877A5E45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 정보 전송</a:t>
            </a:r>
          </a:p>
        </p:txBody>
      </p: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2B72D560-996A-4C7E-53F3-1E7127CFEAFF}"/>
              </a:ext>
            </a:extLst>
          </p:cNvPr>
          <p:cNvSpPr/>
          <p:nvPr/>
        </p:nvSpPr>
        <p:spPr>
          <a:xfrm>
            <a:off x="1474091" y="316064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A713356-901D-6671-4BE4-27B78C68488C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flipH="1">
            <a:off x="2194091" y="2977249"/>
            <a:ext cx="863" cy="183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F0B1E5-F43A-8AB8-0239-D901F7AED33C}"/>
              </a:ext>
            </a:extLst>
          </p:cNvPr>
          <p:cNvSpPr/>
          <p:nvPr/>
        </p:nvSpPr>
        <p:spPr>
          <a:xfrm>
            <a:off x="1474091" y="3879441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 정보 저장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F9844E0-EDFF-3B0D-FF1D-46AFB16D1709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3508103"/>
            <a:ext cx="0" cy="371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A9E508-E2E3-E390-9FC6-6C13549B930F}"/>
              </a:ext>
            </a:extLst>
          </p:cNvPr>
          <p:cNvGrpSpPr/>
          <p:nvPr/>
        </p:nvGrpSpPr>
        <p:grpSpPr>
          <a:xfrm>
            <a:off x="1518645" y="4843954"/>
            <a:ext cx="1350893" cy="1118696"/>
            <a:chOff x="10216306" y="327936"/>
            <a:chExt cx="1350893" cy="111869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DAEFABE-139C-6AD0-BDA2-81005C40890C}"/>
                </a:ext>
              </a:extLst>
            </p:cNvPr>
            <p:cNvSpPr/>
            <p:nvPr/>
          </p:nvSpPr>
          <p:spPr>
            <a:xfrm>
              <a:off x="10216306" y="327936"/>
              <a:ext cx="1350893" cy="11186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DF496BE-8559-277B-C420-A62A1570D727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VBS </a:t>
              </a:r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취소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1D7D8D2-EB38-32BE-0113-0185EB607FDD}"/>
                </a:ext>
              </a:extLst>
            </p:cNvPr>
            <p:cNvSpPr/>
            <p:nvPr/>
          </p:nvSpPr>
          <p:spPr>
            <a:xfrm>
              <a:off x="10286086" y="591095"/>
              <a:ext cx="1217253" cy="808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예약여부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D6B806-DF94-7166-BA6D-19BC035DB14C}"/>
              </a:ext>
            </a:extLst>
          </p:cNvPr>
          <p:cNvSpPr/>
          <p:nvPr/>
        </p:nvSpPr>
        <p:spPr>
          <a:xfrm>
            <a:off x="171252" y="3076655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37446DE-A65C-3399-EFD7-8349E6485113}"/>
              </a:ext>
            </a:extLst>
          </p:cNvPr>
          <p:cNvSpPr/>
          <p:nvPr/>
        </p:nvSpPr>
        <p:spPr>
          <a:xfrm>
            <a:off x="171252" y="2266376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4A346954-EEAB-2A1A-B121-F35980EEBA47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E165C25-53F5-EC5A-D07D-B485F4468D63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 flipV="1">
            <a:off x="2914091" y="2688851"/>
            <a:ext cx="2389070" cy="1409088"/>
          </a:xfrm>
          <a:prstGeom prst="bentConnector3">
            <a:avLst>
              <a:gd name="adj1" fmla="val 80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01B3A671-AD01-405C-3039-47B74CF9BCC7}"/>
              </a:ext>
            </a:extLst>
          </p:cNvPr>
          <p:cNvSpPr/>
          <p:nvPr/>
        </p:nvSpPr>
        <p:spPr>
          <a:xfrm>
            <a:off x="5303161" y="2515120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DFC5C654-7E29-BB21-6406-FAAD6798464B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6743161" y="2688850"/>
            <a:ext cx="4636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D1345F42-8263-B3A1-CA48-980AC0A36837}"/>
              </a:ext>
            </a:extLst>
          </p:cNvPr>
          <p:cNvSpPr/>
          <p:nvPr/>
        </p:nvSpPr>
        <p:spPr>
          <a:xfrm>
            <a:off x="7206817" y="2445962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 수정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27932D8D-459A-E77C-9E3C-E82CE0FB1D08}"/>
              </a:ext>
            </a:extLst>
          </p:cNvPr>
          <p:cNvSpPr/>
          <p:nvPr/>
        </p:nvSpPr>
        <p:spPr>
          <a:xfrm>
            <a:off x="3484422" y="2357444"/>
            <a:ext cx="993594" cy="611596"/>
          </a:xfrm>
          <a:prstGeom prst="wedgeRectCallout">
            <a:avLst>
              <a:gd name="adj1" fmla="val -103428"/>
              <a:gd name="adj2" fmla="val 37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IF-VBS-SLIP-011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E9504347-74F8-B8E8-B74E-41B1FBE77F51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갱신을 위한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 결과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lvl="2" indent="-176213" defTabSz="995690" eaLnBrk="0" fontAlgn="base" hangingPunct="0">
              <a:spcBef>
                <a:spcPct val="20000"/>
              </a:spcBef>
              <a:buFontTx/>
              <a:buChar char="-"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 정보를 터미널로 송신함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IF-VBS-SLIP-011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송신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정보를 저장하는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3D3922F8-BCAC-8FF8-68DD-A47063275066}"/>
              </a:ext>
            </a:extLst>
          </p:cNvPr>
          <p:cNvCxnSpPr>
            <a:cxnSpLocks/>
            <a:stCxn id="22" idx="0"/>
            <a:endCxn id="15" idx="2"/>
          </p:cNvCxnSpPr>
          <p:nvPr/>
        </p:nvCxnSpPr>
        <p:spPr>
          <a:xfrm rot="5400000" flipH="1" flipV="1">
            <a:off x="1905884" y="4601083"/>
            <a:ext cx="572854" cy="35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BD6C73B3-6A45-6293-6C4F-636004B0E305}"/>
              </a:ext>
            </a:extLst>
          </p:cNvPr>
          <p:cNvSpPr/>
          <p:nvPr/>
        </p:nvSpPr>
        <p:spPr>
          <a:xfrm>
            <a:off x="444398" y="3363319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에이전트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id="{37E8DFC2-A5D3-C0D7-2C06-F81440ED55C4}"/>
              </a:ext>
            </a:extLst>
          </p:cNvPr>
          <p:cNvSpPr/>
          <p:nvPr/>
        </p:nvSpPr>
        <p:spPr>
          <a:xfrm>
            <a:off x="444398" y="3904549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</a:p>
        </p:txBody>
      </p:sp>
      <p:sp>
        <p:nvSpPr>
          <p:cNvPr id="63" name="사각형 설명선 46">
            <a:extLst>
              <a:ext uri="{FF2B5EF4-FFF2-40B4-BE49-F238E27FC236}">
                <a16:creationId xmlns:a16="http://schemas.microsoft.com/office/drawing/2014/main" id="{E240E99F-34D2-09D4-3065-4D2492BEBEBC}"/>
              </a:ext>
            </a:extLst>
          </p:cNvPr>
          <p:cNvSpPr/>
          <p:nvPr/>
        </p:nvSpPr>
        <p:spPr>
          <a:xfrm>
            <a:off x="3390584" y="4205555"/>
            <a:ext cx="4365556" cy="436994"/>
          </a:xfrm>
          <a:prstGeom prst="wedgeRectCallout">
            <a:avLst>
              <a:gd name="adj1" fmla="val -60408"/>
              <a:gd name="adj2" fmla="val -5532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예약 여부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appointmentYN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변경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78E381-625C-933E-88CD-6BF1EF51F93D}"/>
              </a:ext>
            </a:extLst>
          </p:cNvPr>
          <p:cNvSpPr/>
          <p:nvPr/>
        </p:nvSpPr>
        <p:spPr>
          <a:xfrm>
            <a:off x="5362032" y="0"/>
            <a:ext cx="3781968" cy="5542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IF-VBS-SLIP-011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VbsCopinoInvokeAlarmController.invokeAlarm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VbsReservationService.saveReservationResult</a:t>
            </a:r>
            <a:endParaRPr lang="ko-KR" altLang="en-US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414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 개체 틀 21">
            <a:extLst>
              <a:ext uri="{FF2B5EF4-FFF2-40B4-BE49-F238E27FC236}">
                <a16:creationId xmlns:a16="http://schemas.microsoft.com/office/drawing/2014/main" id="{5CB63392-88FF-9741-9E09-9017BB9637EC}"/>
              </a:ext>
            </a:extLst>
          </p:cNvPr>
          <p:cNvSpPr txBox="1">
            <a:spLocks/>
          </p:cNvSpPr>
          <p:nvPr/>
        </p:nvSpPr>
        <p:spPr>
          <a:xfrm>
            <a:off x="4535932" y="6536905"/>
            <a:ext cx="72135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100" b="1" i="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ExtraBold" panose="020D0604000000000000" pitchFamily="34" charset="-127"/>
                <a:ea typeface="NanumGothicExtraBold" panose="020D0604000000000000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B8E6F8-6D1B-4E04-A381-DA25B1723728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D936BA2-1953-B601-975C-0E356C0EBEAD}"/>
              </a:ext>
            </a:extLst>
          </p:cNvPr>
          <p:cNvGrpSpPr/>
          <p:nvPr/>
        </p:nvGrpSpPr>
        <p:grpSpPr>
          <a:xfrm>
            <a:off x="192704" y="1635922"/>
            <a:ext cx="8758590" cy="4706667"/>
            <a:chOff x="212632" y="76277"/>
            <a:chExt cx="11783320" cy="5782656"/>
          </a:xfrm>
        </p:grpSpPr>
        <p:sp>
          <p:nvSpPr>
            <p:cNvPr id="3" name="양쪽 모서리가 둥근 사각형 22">
              <a:extLst>
                <a:ext uri="{FF2B5EF4-FFF2-40B4-BE49-F238E27FC236}">
                  <a16:creationId xmlns:a16="http://schemas.microsoft.com/office/drawing/2014/main" id="{A371D3CC-6374-9863-5B44-F2A92365AD05}"/>
                </a:ext>
              </a:extLst>
            </p:cNvPr>
            <p:cNvSpPr/>
            <p:nvPr/>
          </p:nvSpPr>
          <p:spPr>
            <a:xfrm>
              <a:off x="212633" y="237772"/>
              <a:ext cx="1542285" cy="344140"/>
            </a:xfrm>
            <a:prstGeom prst="round2SameRect">
              <a:avLst>
                <a:gd name="adj1" fmla="val 9394"/>
                <a:gd name="adj2" fmla="val 0"/>
              </a:avLst>
            </a:prstGeom>
            <a:solidFill>
              <a:srgbClr val="008B6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-100" normalizeH="0" baseline="0" noProof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중개망</a:t>
              </a:r>
              <a:r>
                <a:rPr kumimoji="0" lang="ko-KR" altLang="en-US" sz="1100" b="0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 사업자</a:t>
              </a:r>
            </a:p>
          </p:txBody>
        </p:sp>
        <p:sp>
          <p:nvSpPr>
            <p:cNvPr id="4" name="모서리가 둥근 직사각형 6">
              <a:extLst>
                <a:ext uri="{FF2B5EF4-FFF2-40B4-BE49-F238E27FC236}">
                  <a16:creationId xmlns:a16="http://schemas.microsoft.com/office/drawing/2014/main" id="{68578AA7-62A5-63B6-0BAE-38CC18C0506D}"/>
                </a:ext>
              </a:extLst>
            </p:cNvPr>
            <p:cNvSpPr/>
            <p:nvPr/>
          </p:nvSpPr>
          <p:spPr>
            <a:xfrm>
              <a:off x="212632" y="665021"/>
              <a:ext cx="1542286" cy="1130667"/>
            </a:xfrm>
            <a:prstGeom prst="roundRect">
              <a:avLst>
                <a:gd name="adj" fmla="val 7576"/>
              </a:avLst>
            </a:prstGeom>
            <a:noFill/>
            <a:ln w="25400" cap="flat" cmpd="sng" algn="ctr">
              <a:solidFill>
                <a:srgbClr val="4472C4"/>
              </a:solidFill>
              <a:prstDash val="sysDot"/>
            </a:ln>
            <a:effectLst/>
          </p:spPr>
          <p:txBody>
            <a:bodyPr rtlCol="0" anchor="t" anchorCtr="0"/>
            <a:lstStyle/>
            <a:p>
              <a:pPr marL="0" marR="0" lvl="0" indent="0" algn="ctr" defTabSz="99569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  <p:pic>
          <p:nvPicPr>
            <p:cNvPr id="5" name="Picture 2" descr="물류업계 랜섬웨어 대응 파수 랩소디 | Fasoo Wrapsody Case Study">
              <a:extLst>
                <a:ext uri="{FF2B5EF4-FFF2-40B4-BE49-F238E27FC236}">
                  <a16:creationId xmlns:a16="http://schemas.microsoft.com/office/drawing/2014/main" id="{7478CCA4-3F8F-D8BB-E284-5B428FC53E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829" t="23117" r="7475" b="32240"/>
            <a:stretch/>
          </p:blipFill>
          <p:spPr bwMode="auto">
            <a:xfrm>
              <a:off x="391739" y="729982"/>
              <a:ext cx="1060398" cy="363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파일:KTNET logo.gif - 위키백과, 우리 모두의 백과사전">
              <a:extLst>
                <a:ext uri="{FF2B5EF4-FFF2-40B4-BE49-F238E27FC236}">
                  <a16:creationId xmlns:a16="http://schemas.microsoft.com/office/drawing/2014/main" id="{DDD7042A-1967-F90C-03F1-D401A3C48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739" y="1217566"/>
              <a:ext cx="1174337" cy="454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모서리가 둥근 직사각형 114">
              <a:extLst>
                <a:ext uri="{FF2B5EF4-FFF2-40B4-BE49-F238E27FC236}">
                  <a16:creationId xmlns:a16="http://schemas.microsoft.com/office/drawing/2014/main" id="{764B1503-BF65-82E4-115E-0BC35D473E55}"/>
                </a:ext>
              </a:extLst>
            </p:cNvPr>
            <p:cNvSpPr/>
            <p:nvPr/>
          </p:nvSpPr>
          <p:spPr>
            <a:xfrm>
              <a:off x="212632" y="2085225"/>
              <a:ext cx="3385183" cy="2251806"/>
            </a:xfrm>
            <a:prstGeom prst="roundRect">
              <a:avLst>
                <a:gd name="adj" fmla="val 1635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defTabSz="995690"/>
              <a:endParaRPr lang="ko-KR" altLang="en-US" sz="1400" kern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44546A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EDA57E3-5FC0-578E-9584-28A6A08A6AC9}"/>
                </a:ext>
              </a:extLst>
            </p:cNvPr>
            <p:cNvGrpSpPr/>
            <p:nvPr/>
          </p:nvGrpSpPr>
          <p:grpSpPr>
            <a:xfrm>
              <a:off x="1822576" y="1551740"/>
              <a:ext cx="2956748" cy="4307193"/>
              <a:chOff x="2005708" y="4080173"/>
              <a:chExt cx="3550479" cy="4307193"/>
            </a:xfrm>
          </p:grpSpPr>
          <p:sp>
            <p:nvSpPr>
              <p:cNvPr id="10" name="모서리가 둥근 직사각형 114">
                <a:extLst>
                  <a:ext uri="{FF2B5EF4-FFF2-40B4-BE49-F238E27FC236}">
                    <a16:creationId xmlns:a16="http://schemas.microsoft.com/office/drawing/2014/main" id="{15E1069A-16F7-32F4-2DCB-28EAAC74C1F6}"/>
                  </a:ext>
                </a:extLst>
              </p:cNvPr>
              <p:cNvSpPr/>
              <p:nvPr/>
            </p:nvSpPr>
            <p:spPr>
              <a:xfrm>
                <a:off x="2005708" y="4399548"/>
                <a:ext cx="3550479" cy="3987818"/>
              </a:xfrm>
              <a:prstGeom prst="roundRect">
                <a:avLst>
                  <a:gd name="adj" fmla="val 1635"/>
                </a:avLst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>
                <a:outerShdw blurRad="38100" algn="ctr" rotWithShape="0">
                  <a:prstClr val="black">
                    <a:alpha val="25000"/>
                  </a:prst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defTabSz="9956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1" name="양쪽 모서리가 둥근 사각형 78">
                <a:extLst>
                  <a:ext uri="{FF2B5EF4-FFF2-40B4-BE49-F238E27FC236}">
                    <a16:creationId xmlns:a16="http://schemas.microsoft.com/office/drawing/2014/main" id="{61E1C906-2C74-7D02-BF00-C21D0872E82C}"/>
                  </a:ext>
                </a:extLst>
              </p:cNvPr>
              <p:cNvSpPr/>
              <p:nvPr/>
            </p:nvSpPr>
            <p:spPr>
              <a:xfrm>
                <a:off x="2005708" y="4080173"/>
                <a:ext cx="3550161" cy="344140"/>
              </a:xfrm>
              <a:prstGeom prst="round2SameRect">
                <a:avLst>
                  <a:gd name="adj1" fmla="val 9394"/>
                  <a:gd name="adj2" fmla="val 0"/>
                </a:avLst>
              </a:prstGeom>
              <a:solidFill>
                <a:srgbClr val="0A6072"/>
              </a:solidFill>
              <a:ln w="6350" cap="flat" cmpd="sng" algn="ctr">
                <a:solidFill>
                  <a:srgbClr val="2F528F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9569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-100" normalizeH="0" baseline="0" noProof="0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gradFill>
                      <a:gsLst>
                        <a:gs pos="50000">
                          <a:prstClr val="white"/>
                        </a:gs>
                        <a:gs pos="100000">
                          <a:prstClr val="white">
                            <a:lumMod val="95000"/>
                          </a:prstClr>
                        </a:gs>
                      </a:gsLst>
                      <a:lin ang="5400000" scaled="1"/>
                    </a:gra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NanumGothicExtraBold" panose="020D0604000000000000" pitchFamily="34" charset="-127"/>
                    <a:ea typeface="NanumGothicExtraBold" panose="020D0604000000000000" pitchFamily="34" charset="-127"/>
                  </a:rPr>
                  <a:t>터미널 운영시스템</a:t>
                </a:r>
                <a:r>
                  <a:rPr kumimoji="0" lang="en-US" altLang="ko-KR" sz="1400" b="1" i="0" u="none" strike="noStrike" kern="0" cap="none" spc="-100" normalizeH="0" baseline="0" noProof="0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gradFill>
                      <a:gsLst>
                        <a:gs pos="50000">
                          <a:prstClr val="white"/>
                        </a:gs>
                        <a:gs pos="100000">
                          <a:prstClr val="white">
                            <a:lumMod val="95000"/>
                          </a:prstClr>
                        </a:gs>
                      </a:gsLst>
                      <a:lin ang="5400000" scaled="1"/>
                    </a:gra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NanumGothicExtraBold" panose="020D0604000000000000" pitchFamily="34" charset="-127"/>
                    <a:ea typeface="NanumGothicExtraBold" panose="020D0604000000000000" pitchFamily="34" charset="-127"/>
                  </a:rPr>
                  <a:t>(TOS)</a:t>
                </a:r>
                <a:endParaRPr kumimoji="0" lang="ko-KR" altLang="en-US" sz="1400" b="1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NanumGothicExtraBold" panose="020D0604000000000000" pitchFamily="34" charset="-127"/>
                  <a:ea typeface="NanumGothicExtraBold" panose="020D0604000000000000" pitchFamily="34" charset="-127"/>
                </a:endParaRPr>
              </a:p>
            </p:txBody>
          </p:sp>
        </p:grpSp>
        <p:pic>
          <p:nvPicPr>
            <p:cNvPr id="13" name="Picture 6" descr="Premium Vector | EDI icon Electronic Data Interchange vector">
              <a:extLst>
                <a:ext uri="{FF2B5EF4-FFF2-40B4-BE49-F238E27FC236}">
                  <a16:creationId xmlns:a16="http://schemas.microsoft.com/office/drawing/2014/main" id="{B6066D7B-5F99-69DE-268C-3E0AE36A74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9362" y="2394607"/>
              <a:ext cx="799090" cy="52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Server - Free technology icons">
              <a:extLst>
                <a:ext uri="{FF2B5EF4-FFF2-40B4-BE49-F238E27FC236}">
                  <a16:creationId xmlns:a16="http://schemas.microsoft.com/office/drawing/2014/main" id="{06214879-9E5B-EB60-3FC4-FE6C325628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531" y="3014213"/>
              <a:ext cx="660557" cy="66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오른쪽 화살표 339">
              <a:extLst>
                <a:ext uri="{FF2B5EF4-FFF2-40B4-BE49-F238E27FC236}">
                  <a16:creationId xmlns:a16="http://schemas.microsoft.com/office/drawing/2014/main" id="{C426A38E-F8BE-5DB2-5466-2CE9599B3FCB}"/>
                </a:ext>
              </a:extLst>
            </p:cNvPr>
            <p:cNvSpPr/>
            <p:nvPr/>
          </p:nvSpPr>
          <p:spPr>
            <a:xfrm rot="5400000">
              <a:off x="708341" y="1943588"/>
              <a:ext cx="524934" cy="241451"/>
            </a:xfrm>
            <a:prstGeom prst="rightArrow">
              <a:avLst>
                <a:gd name="adj1" fmla="val 67462"/>
                <a:gd name="adj2" fmla="val 50000"/>
              </a:avLst>
            </a:prstGeom>
            <a:gradFill>
              <a:gsLst>
                <a:gs pos="50000">
                  <a:srgbClr val="41A9C6"/>
                </a:gs>
                <a:gs pos="0">
                  <a:srgbClr val="0F68B0"/>
                </a:gs>
                <a:gs pos="100000">
                  <a:srgbClr val="00B050">
                    <a:alpha val="40000"/>
                  </a:srgbClr>
                </a:gs>
              </a:gsLst>
              <a:lin ang="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9569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Che" panose="020B0609000101010101" pitchFamily="49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F553FAD-125E-25CC-FB65-C0A92F61A8D2}"/>
                </a:ext>
              </a:extLst>
            </p:cNvPr>
            <p:cNvSpPr/>
            <p:nvPr/>
          </p:nvSpPr>
          <p:spPr>
            <a:xfrm>
              <a:off x="575096" y="3734991"/>
              <a:ext cx="807620" cy="3248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95690" fontAlgn="base" latinLnBrk="0">
                <a:defRPr/>
              </a:pPr>
              <a:r>
                <a:rPr lang="en-US" altLang="ko-KR" sz="1200" b="1" kern="0" spc="-10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EDI </a:t>
              </a:r>
              <a:r>
                <a:rPr lang="ko-KR" altLang="en-US" sz="1200" b="1" kern="0" spc="-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서버</a:t>
              </a:r>
            </a:p>
          </p:txBody>
        </p:sp>
        <p:sp>
          <p:nvSpPr>
            <p:cNvPr id="17" name="모서리가 둥근 직사각형 6">
              <a:extLst>
                <a:ext uri="{FF2B5EF4-FFF2-40B4-BE49-F238E27FC236}">
                  <a16:creationId xmlns:a16="http://schemas.microsoft.com/office/drawing/2014/main" id="{7DC2176A-0273-6877-2D36-E40DC04941A9}"/>
                </a:ext>
              </a:extLst>
            </p:cNvPr>
            <p:cNvSpPr/>
            <p:nvPr/>
          </p:nvSpPr>
          <p:spPr>
            <a:xfrm>
              <a:off x="1930335" y="2386050"/>
              <a:ext cx="2717862" cy="924417"/>
            </a:xfrm>
            <a:prstGeom prst="roundRect">
              <a:avLst>
                <a:gd name="adj" fmla="val 7576"/>
              </a:avLst>
            </a:prstGeom>
            <a:noFill/>
            <a:ln w="25400" cap="flat" cmpd="sng" algn="ctr">
              <a:solidFill>
                <a:srgbClr val="4472C4"/>
              </a:solidFill>
              <a:prstDash val="sysDot"/>
            </a:ln>
            <a:effectLst/>
          </p:spPr>
          <p:txBody>
            <a:bodyPr rtlCol="0" anchor="t" anchorCtr="0"/>
            <a:lstStyle/>
            <a:p>
              <a:pPr marL="0" marR="0" lvl="0" indent="0" algn="ctr" defTabSz="99569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7BACC53-B8C7-8F08-6FDC-8D5D855BE9C3}"/>
                </a:ext>
              </a:extLst>
            </p:cNvPr>
            <p:cNvGrpSpPr/>
            <p:nvPr/>
          </p:nvGrpSpPr>
          <p:grpSpPr>
            <a:xfrm>
              <a:off x="1993909" y="2507056"/>
              <a:ext cx="1291154" cy="316791"/>
              <a:chOff x="5947069" y="4420332"/>
              <a:chExt cx="1291154" cy="316791"/>
            </a:xfrm>
          </p:grpSpPr>
          <p:sp>
            <p:nvSpPr>
              <p:cNvPr id="19" name="사각형: 둥근 모서리 210">
                <a:extLst>
                  <a:ext uri="{FF2B5EF4-FFF2-40B4-BE49-F238E27FC236}">
                    <a16:creationId xmlns:a16="http://schemas.microsoft.com/office/drawing/2014/main" id="{D4B1461E-8614-85AB-3DEC-F294828ADFE5}"/>
                  </a:ext>
                </a:extLst>
              </p:cNvPr>
              <p:cNvSpPr/>
              <p:nvPr/>
            </p:nvSpPr>
            <p:spPr>
              <a:xfrm>
                <a:off x="5947069" y="4420332"/>
                <a:ext cx="1291154" cy="316791"/>
              </a:xfrm>
              <a:prstGeom prst="roundRect">
                <a:avLst>
                  <a:gd name="adj" fmla="val 1320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556EE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pic>
            <p:nvPicPr>
              <p:cNvPr id="20" name="Picture 2" descr="Crane - Free shipping and delivery icons">
                <a:extLst>
                  <a:ext uri="{FF2B5EF4-FFF2-40B4-BE49-F238E27FC236}">
                    <a16:creationId xmlns:a16="http://schemas.microsoft.com/office/drawing/2014/main" id="{B92D3D54-67EB-B049-265E-BBFC780071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6378" y="4438422"/>
                <a:ext cx="241203" cy="2412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88B504-428F-5BC0-31ED-D551C4099136}"/>
                  </a:ext>
                </a:extLst>
              </p:cNvPr>
              <p:cNvSpPr txBox="1"/>
              <p:nvPr/>
            </p:nvSpPr>
            <p:spPr>
              <a:xfrm>
                <a:off x="6085923" y="4451494"/>
                <a:ext cx="1152300" cy="245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1"/>
                <a:r>
                  <a:rPr lang="en-US" altLang="ko-KR" sz="700" b="1" dirty="0">
                    <a:solidFill>
                      <a:srgbClr val="556EEF"/>
                    </a:solidFill>
                    <a:latin typeface="맑은 고딕" panose="020B0503020000020004" pitchFamily="50" charset="-127"/>
                  </a:rPr>
                  <a:t>QC </a:t>
                </a:r>
                <a:r>
                  <a:rPr lang="ko-KR" altLang="en-US" sz="700" b="1" dirty="0">
                    <a:solidFill>
                      <a:srgbClr val="556EEF"/>
                    </a:solidFill>
                    <a:latin typeface="맑은 고딕" panose="020B0503020000020004" pitchFamily="50" charset="-127"/>
                  </a:rPr>
                  <a:t>관제시스템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3023EBC-07D9-241F-2243-15A824C1E251}"/>
                </a:ext>
              </a:extLst>
            </p:cNvPr>
            <p:cNvGrpSpPr/>
            <p:nvPr/>
          </p:nvGrpSpPr>
          <p:grpSpPr>
            <a:xfrm>
              <a:off x="1992729" y="2873742"/>
              <a:ext cx="1291154" cy="316791"/>
              <a:chOff x="5947069" y="4420332"/>
              <a:chExt cx="1291154" cy="316791"/>
            </a:xfrm>
          </p:grpSpPr>
          <p:sp>
            <p:nvSpPr>
              <p:cNvPr id="23" name="사각형: 둥근 모서리 210">
                <a:extLst>
                  <a:ext uri="{FF2B5EF4-FFF2-40B4-BE49-F238E27FC236}">
                    <a16:creationId xmlns:a16="http://schemas.microsoft.com/office/drawing/2014/main" id="{05A950FB-902B-A043-9545-72AA5EB05D02}"/>
                  </a:ext>
                </a:extLst>
              </p:cNvPr>
              <p:cNvSpPr/>
              <p:nvPr/>
            </p:nvSpPr>
            <p:spPr>
              <a:xfrm>
                <a:off x="5947069" y="4420332"/>
                <a:ext cx="1291154" cy="316791"/>
              </a:xfrm>
              <a:prstGeom prst="roundRect">
                <a:avLst>
                  <a:gd name="adj" fmla="val 1320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556EE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D61AE18-FCEE-61DA-2037-7E806C6A030C}"/>
                  </a:ext>
                </a:extLst>
              </p:cNvPr>
              <p:cNvSpPr txBox="1"/>
              <p:nvPr/>
            </p:nvSpPr>
            <p:spPr>
              <a:xfrm>
                <a:off x="6085923" y="4451494"/>
                <a:ext cx="1152300" cy="245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1"/>
                <a:r>
                  <a:rPr lang="en-US" altLang="ko-KR" sz="700" b="1" dirty="0">
                    <a:solidFill>
                      <a:srgbClr val="556EEF"/>
                    </a:solidFill>
                    <a:latin typeface="맑은 고딕" panose="020B0503020000020004" pitchFamily="50" charset="-127"/>
                  </a:rPr>
                  <a:t>TC </a:t>
                </a:r>
                <a:r>
                  <a:rPr lang="ko-KR" altLang="en-US" sz="700" b="1" dirty="0">
                    <a:solidFill>
                      <a:srgbClr val="556EEF"/>
                    </a:solidFill>
                    <a:latin typeface="맑은 고딕" panose="020B0503020000020004" pitchFamily="50" charset="-127"/>
                  </a:rPr>
                  <a:t>관제시스템</a:t>
                </a:r>
              </a:p>
            </p:txBody>
          </p:sp>
        </p:grpSp>
        <p:pic>
          <p:nvPicPr>
            <p:cNvPr id="25" name="Picture 10" descr="Crane - Free buildings icons">
              <a:extLst>
                <a:ext uri="{FF2B5EF4-FFF2-40B4-BE49-F238E27FC236}">
                  <a16:creationId xmlns:a16="http://schemas.microsoft.com/office/drawing/2014/main" id="{4BB8500A-ED27-D468-6CB8-BD103679F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0789" y="2884783"/>
              <a:ext cx="266059" cy="266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AE831C2-CED7-F0FA-E348-FCF5C88C0E2C}"/>
                </a:ext>
              </a:extLst>
            </p:cNvPr>
            <p:cNvGrpSpPr/>
            <p:nvPr/>
          </p:nvGrpSpPr>
          <p:grpSpPr>
            <a:xfrm>
              <a:off x="3318968" y="2507056"/>
              <a:ext cx="1333489" cy="316791"/>
              <a:chOff x="5947069" y="4420332"/>
              <a:chExt cx="1333489" cy="316791"/>
            </a:xfrm>
          </p:grpSpPr>
          <p:sp>
            <p:nvSpPr>
              <p:cNvPr id="27" name="사각형: 둥근 모서리 210">
                <a:extLst>
                  <a:ext uri="{FF2B5EF4-FFF2-40B4-BE49-F238E27FC236}">
                    <a16:creationId xmlns:a16="http://schemas.microsoft.com/office/drawing/2014/main" id="{52CDF09E-62A8-7412-7CB9-F1A949CCFCBE}"/>
                  </a:ext>
                </a:extLst>
              </p:cNvPr>
              <p:cNvSpPr/>
              <p:nvPr/>
            </p:nvSpPr>
            <p:spPr>
              <a:xfrm>
                <a:off x="5947069" y="4420332"/>
                <a:ext cx="1291154" cy="316791"/>
              </a:xfrm>
              <a:prstGeom prst="roundRect">
                <a:avLst>
                  <a:gd name="adj" fmla="val 1320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556EE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892F8E-9E38-CCE4-7FA8-9C30D9D59945}"/>
                  </a:ext>
                </a:extLst>
              </p:cNvPr>
              <p:cNvSpPr txBox="1"/>
              <p:nvPr/>
            </p:nvSpPr>
            <p:spPr>
              <a:xfrm>
                <a:off x="6128257" y="4451494"/>
                <a:ext cx="1152301" cy="245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1"/>
                <a:r>
                  <a:rPr lang="ko-KR" altLang="en-US" sz="700" b="1" spc="-120" dirty="0">
                    <a:solidFill>
                      <a:srgbClr val="556EEF"/>
                    </a:solidFill>
                    <a:latin typeface="맑은 고딕" panose="020B0503020000020004" pitchFamily="50" charset="-127"/>
                  </a:rPr>
                  <a:t>게이트</a:t>
                </a:r>
                <a:r>
                  <a:rPr lang="en-US" altLang="ko-KR" sz="700" b="1" spc="-120" dirty="0">
                    <a:solidFill>
                      <a:srgbClr val="556EEF"/>
                    </a:solidFill>
                    <a:latin typeface="맑은 고딕" panose="020B0503020000020004" pitchFamily="50" charset="-127"/>
                  </a:rPr>
                  <a:t> </a:t>
                </a:r>
                <a:r>
                  <a:rPr lang="ko-KR" altLang="en-US" sz="700" b="1" spc="-120" dirty="0">
                    <a:solidFill>
                      <a:srgbClr val="556EEF"/>
                    </a:solidFill>
                    <a:latin typeface="맑은 고딕" panose="020B0503020000020004" pitchFamily="50" charset="-127"/>
                  </a:rPr>
                  <a:t>관제시스템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AE04F9B-0EA9-2E30-A456-677FD611705B}"/>
                </a:ext>
              </a:extLst>
            </p:cNvPr>
            <p:cNvGrpSpPr/>
            <p:nvPr/>
          </p:nvGrpSpPr>
          <p:grpSpPr>
            <a:xfrm>
              <a:off x="3318968" y="2871528"/>
              <a:ext cx="1291154" cy="316791"/>
              <a:chOff x="5947069" y="4420332"/>
              <a:chExt cx="1291154" cy="316791"/>
            </a:xfrm>
          </p:grpSpPr>
          <p:sp>
            <p:nvSpPr>
              <p:cNvPr id="30" name="사각형: 둥근 모서리 210">
                <a:extLst>
                  <a:ext uri="{FF2B5EF4-FFF2-40B4-BE49-F238E27FC236}">
                    <a16:creationId xmlns:a16="http://schemas.microsoft.com/office/drawing/2014/main" id="{B8CC961F-D67C-8A69-E705-9F91ADA6B785}"/>
                  </a:ext>
                </a:extLst>
              </p:cNvPr>
              <p:cNvSpPr/>
              <p:nvPr/>
            </p:nvSpPr>
            <p:spPr>
              <a:xfrm>
                <a:off x="5947069" y="4420332"/>
                <a:ext cx="1291154" cy="316791"/>
              </a:xfrm>
              <a:prstGeom prst="roundRect">
                <a:avLst>
                  <a:gd name="adj" fmla="val 1320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556EE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3C666B-192E-AAA9-7799-2A0CD5DAEDC7}"/>
                  </a:ext>
                </a:extLst>
              </p:cNvPr>
              <p:cNvSpPr txBox="1"/>
              <p:nvPr/>
            </p:nvSpPr>
            <p:spPr>
              <a:xfrm>
                <a:off x="6085923" y="4451494"/>
                <a:ext cx="1152300" cy="245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1"/>
                <a:r>
                  <a:rPr lang="ko-KR" altLang="en-US" sz="700" b="1" spc="-80" dirty="0">
                    <a:solidFill>
                      <a:srgbClr val="556EEF"/>
                    </a:solidFill>
                    <a:latin typeface="맑은 고딕" panose="020B0503020000020004" pitchFamily="50" charset="-127"/>
                  </a:rPr>
                  <a:t>항만 작업자 단말</a:t>
                </a:r>
              </a:p>
            </p:txBody>
          </p:sp>
        </p:grpSp>
        <p:sp>
          <p:nvSpPr>
            <p:cNvPr id="32" name="모서리가 둥근 직사각형 114">
              <a:extLst>
                <a:ext uri="{FF2B5EF4-FFF2-40B4-BE49-F238E27FC236}">
                  <a16:creationId xmlns:a16="http://schemas.microsoft.com/office/drawing/2014/main" id="{0F9C9289-CBE5-09A6-8DEA-7E9173089EB6}"/>
                </a:ext>
              </a:extLst>
            </p:cNvPr>
            <p:cNvSpPr/>
            <p:nvPr/>
          </p:nvSpPr>
          <p:spPr>
            <a:xfrm>
              <a:off x="1928669" y="1979295"/>
              <a:ext cx="2717862" cy="338736"/>
            </a:xfrm>
            <a:prstGeom prst="roundRect">
              <a:avLst>
                <a:gd name="adj" fmla="val 1635"/>
              </a:avLst>
            </a:prstGeom>
            <a:solidFill>
              <a:srgbClr val="FFC000">
                <a:lumMod val="20000"/>
                <a:lumOff val="80000"/>
              </a:srgbClr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B94A161-9C43-3098-9C82-1B7A690AE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7004" y="1975414"/>
              <a:ext cx="306121" cy="344685"/>
            </a:xfrm>
            <a:prstGeom prst="rect">
              <a:avLst/>
            </a:prstGeom>
            <a:solidFill>
              <a:schemeClr val="accent3"/>
            </a:solidFill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257842-6D75-C18B-2B92-4989D1F3BB09}"/>
                </a:ext>
              </a:extLst>
            </p:cNvPr>
            <p:cNvSpPr/>
            <p:nvPr/>
          </p:nvSpPr>
          <p:spPr>
            <a:xfrm>
              <a:off x="2274421" y="1976754"/>
              <a:ext cx="2125193" cy="3248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kern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터미널 운영 데이터베이스</a:t>
              </a:r>
              <a:endPara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35" name="Picture 4" descr="Truck - Free transport icons">
              <a:extLst>
                <a:ext uri="{FF2B5EF4-FFF2-40B4-BE49-F238E27FC236}">
                  <a16:creationId xmlns:a16="http://schemas.microsoft.com/office/drawing/2014/main" id="{5A734E6A-B0E4-55EE-76AA-CAED74B9D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653" y="2520128"/>
              <a:ext cx="265162" cy="265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 descr="Pda - 무료 컴퓨터개 아이콘">
              <a:extLst>
                <a:ext uri="{FF2B5EF4-FFF2-40B4-BE49-F238E27FC236}">
                  <a16:creationId xmlns:a16="http://schemas.microsoft.com/office/drawing/2014/main" id="{5BC5EB01-5A53-6C27-BC34-4DA3BB8FC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2729" y="2900076"/>
              <a:ext cx="243146" cy="243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모서리가 둥근 직사각형 114">
              <a:extLst>
                <a:ext uri="{FF2B5EF4-FFF2-40B4-BE49-F238E27FC236}">
                  <a16:creationId xmlns:a16="http://schemas.microsoft.com/office/drawing/2014/main" id="{E5F3D372-C123-BC7F-638E-B1B966C84DFE}"/>
                </a:ext>
              </a:extLst>
            </p:cNvPr>
            <p:cNvSpPr/>
            <p:nvPr/>
          </p:nvSpPr>
          <p:spPr>
            <a:xfrm>
              <a:off x="1946029" y="3470217"/>
              <a:ext cx="2773248" cy="2295135"/>
            </a:xfrm>
            <a:prstGeom prst="roundRect">
              <a:avLst>
                <a:gd name="adj" fmla="val 1635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8" name="양쪽 모서리가 둥근 사각형 22">
              <a:extLst>
                <a:ext uri="{FF2B5EF4-FFF2-40B4-BE49-F238E27FC236}">
                  <a16:creationId xmlns:a16="http://schemas.microsoft.com/office/drawing/2014/main" id="{22AC29A8-F5BB-CA7C-B5B5-2C759DE96415}"/>
                </a:ext>
              </a:extLst>
            </p:cNvPr>
            <p:cNvSpPr/>
            <p:nvPr/>
          </p:nvSpPr>
          <p:spPr>
            <a:xfrm>
              <a:off x="2124899" y="3507694"/>
              <a:ext cx="2415508" cy="28369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ED7D31"/>
            </a:solidFill>
            <a:ln w="25400" cap="flat" cmpd="sng" algn="ctr">
              <a:noFill/>
              <a:prstDash val="solid"/>
            </a:ln>
            <a:effectLst>
              <a:softEdge rad="12700"/>
            </a:effectLst>
          </p:spPr>
          <p:txBody>
            <a:bodyPr rtlCol="0" anchor="ctr"/>
            <a:lstStyle/>
            <a:p>
              <a:pPr marL="0" marR="0" lvl="0" indent="0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터미널 에이전트</a:t>
              </a:r>
            </a:p>
          </p:txBody>
        </p:sp>
        <p:sp>
          <p:nvSpPr>
            <p:cNvPr id="39" name="모서리가 둥근 직사각형 114">
              <a:extLst>
                <a:ext uri="{FF2B5EF4-FFF2-40B4-BE49-F238E27FC236}">
                  <a16:creationId xmlns:a16="http://schemas.microsoft.com/office/drawing/2014/main" id="{A9EACB10-545F-B95C-EBD3-308DE40EA6C9}"/>
                </a:ext>
              </a:extLst>
            </p:cNvPr>
            <p:cNvSpPr/>
            <p:nvPr/>
          </p:nvSpPr>
          <p:spPr>
            <a:xfrm>
              <a:off x="2017579" y="3866956"/>
              <a:ext cx="2628952" cy="878766"/>
            </a:xfrm>
            <a:prstGeom prst="roundRect">
              <a:avLst>
                <a:gd name="adj" fmla="val 1635"/>
              </a:avLst>
            </a:prstGeom>
            <a:solidFill>
              <a:srgbClr val="FFC000">
                <a:lumMod val="20000"/>
                <a:lumOff val="80000"/>
              </a:srgbClr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0" name="모서리가 둥근 직사각형 114">
              <a:extLst>
                <a:ext uri="{FF2B5EF4-FFF2-40B4-BE49-F238E27FC236}">
                  <a16:creationId xmlns:a16="http://schemas.microsoft.com/office/drawing/2014/main" id="{752EEF0E-5D75-DDDA-E1DD-B5E622FAB45F}"/>
                </a:ext>
              </a:extLst>
            </p:cNvPr>
            <p:cNvSpPr/>
            <p:nvPr/>
          </p:nvSpPr>
          <p:spPr>
            <a:xfrm>
              <a:off x="2017579" y="4803798"/>
              <a:ext cx="2628952" cy="878766"/>
            </a:xfrm>
            <a:prstGeom prst="roundRect">
              <a:avLst>
                <a:gd name="adj" fmla="val 1635"/>
              </a:avLst>
            </a:prstGeom>
            <a:solidFill>
              <a:srgbClr val="FFC000">
                <a:lumMod val="20000"/>
                <a:lumOff val="80000"/>
              </a:srgbClr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3EBD3AD-0D31-0AE0-0F62-2EB6D160FDAF}"/>
                </a:ext>
              </a:extLst>
            </p:cNvPr>
            <p:cNvSpPr/>
            <p:nvPr/>
          </p:nvSpPr>
          <p:spPr>
            <a:xfrm>
              <a:off x="4121772" y="4925005"/>
              <a:ext cx="596110" cy="708013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 defTabSz="457200"/>
              <a:r>
                <a:rPr lang="ko-KR" altLang="en-US" sz="1100" dirty="0" err="1">
                  <a:solidFill>
                    <a:srgbClr val="0608C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올컨</a:t>
              </a:r>
              <a:r>
                <a:rPr lang="en-US" altLang="ko-KR" sz="1100" dirty="0">
                  <a:solidFill>
                    <a:srgbClr val="0608C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</a:t>
              </a:r>
            </a:p>
            <a:p>
              <a:pPr algn="ctr" defTabSz="457200"/>
              <a:r>
                <a:rPr lang="en-US" altLang="ko-KR" sz="90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en-US" altLang="ko-KR" sz="900" dirty="0" err="1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bctrans</a:t>
              </a:r>
              <a:r>
                <a:rPr lang="en-US" altLang="ko-KR" sz="90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9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3E5445C-138B-AB03-B9C3-FC2528C89AE1}"/>
                </a:ext>
              </a:extLst>
            </p:cNvPr>
            <p:cNvSpPr/>
            <p:nvPr/>
          </p:nvSpPr>
          <p:spPr>
            <a:xfrm>
              <a:off x="4121772" y="3867075"/>
              <a:ext cx="596110" cy="857287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 defTabSz="457200"/>
              <a:r>
                <a:rPr lang="en-US" altLang="ko-KR" sz="1100" dirty="0">
                  <a:solidFill>
                    <a:srgbClr val="0608C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IIS</a:t>
              </a:r>
            </a:p>
            <a:p>
              <a:pPr algn="ctr" defTabSz="457200"/>
              <a:r>
                <a:rPr lang="en-US" altLang="ko-KR" sz="900" spc="-8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en-US" altLang="ko-KR" sz="900" spc="-80" dirty="0" err="1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bctrans</a:t>
              </a:r>
              <a:r>
                <a:rPr lang="en-US" altLang="ko-KR" sz="900" spc="-8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-info)</a:t>
              </a:r>
              <a:endParaRPr lang="ko-KR" altLang="en-US" sz="900" spc="-8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BBF38D6-575D-1A36-4805-BAD4822A92E8}"/>
                </a:ext>
              </a:extLst>
            </p:cNvPr>
            <p:cNvGrpSpPr/>
            <p:nvPr/>
          </p:nvGrpSpPr>
          <p:grpSpPr>
            <a:xfrm>
              <a:off x="2018893" y="4905472"/>
              <a:ext cx="1078728" cy="286540"/>
              <a:chOff x="2144891" y="6060165"/>
              <a:chExt cx="1460877" cy="286540"/>
            </a:xfrm>
          </p:grpSpPr>
          <p:sp>
            <p:nvSpPr>
              <p:cNvPr id="44" name="사각형: 둥근 모서리 275">
                <a:extLst>
                  <a:ext uri="{FF2B5EF4-FFF2-40B4-BE49-F238E27FC236}">
                    <a16:creationId xmlns:a16="http://schemas.microsoft.com/office/drawing/2014/main" id="{7BBC1571-8D1D-1B0F-C502-1715B968A330}"/>
                  </a:ext>
                </a:extLst>
              </p:cNvPr>
              <p:cNvSpPr/>
              <p:nvPr/>
            </p:nvSpPr>
            <p:spPr>
              <a:xfrm>
                <a:off x="2226856" y="6060165"/>
                <a:ext cx="1276433" cy="286540"/>
              </a:xfrm>
              <a:prstGeom prst="roundRect">
                <a:avLst>
                  <a:gd name="adj" fmla="val 25613"/>
                </a:avLst>
              </a:prstGeom>
              <a:solidFill>
                <a:srgbClr val="ED7D31">
                  <a:lumMod val="40000"/>
                  <a:lumOff val="60000"/>
                </a:srgbClr>
              </a:solidFill>
              <a:ln w="12700" cap="flat" cmpd="sng" algn="ctr">
                <a:solidFill>
                  <a:srgbClr val="ED7D31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C3BB371-3A73-766E-76D4-AE6D6C928003}"/>
                  </a:ext>
                </a:extLst>
              </p:cNvPr>
              <p:cNvSpPr txBox="1"/>
              <p:nvPr/>
            </p:nvSpPr>
            <p:spPr>
              <a:xfrm>
                <a:off x="2144891" y="6068941"/>
                <a:ext cx="1460877" cy="264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/>
                <a:r>
                  <a:rPr lang="ko-KR" altLang="en-US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사전반출입정보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793401E-A776-EC69-3449-3152C5DC586A}"/>
                </a:ext>
              </a:extLst>
            </p:cNvPr>
            <p:cNvGrpSpPr/>
            <p:nvPr/>
          </p:nvGrpSpPr>
          <p:grpSpPr>
            <a:xfrm>
              <a:off x="2002287" y="5288230"/>
              <a:ext cx="1113234" cy="286540"/>
              <a:chOff x="2121528" y="6060165"/>
              <a:chExt cx="1507608" cy="286540"/>
            </a:xfrm>
          </p:grpSpPr>
          <p:sp>
            <p:nvSpPr>
              <p:cNvPr id="47" name="사각형: 둥근 모서리 275">
                <a:extLst>
                  <a:ext uri="{FF2B5EF4-FFF2-40B4-BE49-F238E27FC236}">
                    <a16:creationId xmlns:a16="http://schemas.microsoft.com/office/drawing/2014/main" id="{BBC7AA4D-BB4D-A2F7-31A0-B9A193B0919E}"/>
                  </a:ext>
                </a:extLst>
              </p:cNvPr>
              <p:cNvSpPr/>
              <p:nvPr/>
            </p:nvSpPr>
            <p:spPr>
              <a:xfrm>
                <a:off x="2226856" y="6060165"/>
                <a:ext cx="1276433" cy="286540"/>
              </a:xfrm>
              <a:prstGeom prst="roundRect">
                <a:avLst>
                  <a:gd name="adj" fmla="val 25613"/>
                </a:avLst>
              </a:prstGeom>
              <a:solidFill>
                <a:srgbClr val="ED7D31">
                  <a:lumMod val="40000"/>
                  <a:lumOff val="60000"/>
                </a:srgbClr>
              </a:solidFill>
              <a:ln w="12700" cap="flat" cmpd="sng" algn="ctr">
                <a:solidFill>
                  <a:srgbClr val="ED7D31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27C342B-4C24-4652-2AFF-704516D40A4A}"/>
                  </a:ext>
                </a:extLst>
              </p:cNvPr>
              <p:cNvSpPr txBox="1"/>
              <p:nvPr/>
            </p:nvSpPr>
            <p:spPr>
              <a:xfrm>
                <a:off x="2121528" y="6068941"/>
                <a:ext cx="1507608" cy="264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/>
                <a:r>
                  <a:rPr lang="ko-KR" altLang="en-US" sz="800" dirty="0" err="1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게이트작업</a:t>
                </a:r>
                <a:r>
                  <a:rPr lang="ko-KR" altLang="en-US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정보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95A57AC-2678-E198-5BF9-C0874DDB6616}"/>
                </a:ext>
              </a:extLst>
            </p:cNvPr>
            <p:cNvGrpSpPr/>
            <p:nvPr/>
          </p:nvGrpSpPr>
          <p:grpSpPr>
            <a:xfrm>
              <a:off x="3031519" y="4914248"/>
              <a:ext cx="1147739" cy="286540"/>
              <a:chOff x="2098162" y="6060165"/>
              <a:chExt cx="1554337" cy="286540"/>
            </a:xfrm>
          </p:grpSpPr>
          <p:sp>
            <p:nvSpPr>
              <p:cNvPr id="50" name="사각형: 둥근 모서리 275">
                <a:extLst>
                  <a:ext uri="{FF2B5EF4-FFF2-40B4-BE49-F238E27FC236}">
                    <a16:creationId xmlns:a16="http://schemas.microsoft.com/office/drawing/2014/main" id="{484BB3AE-2B03-EB03-FCBB-22EA89C356D8}"/>
                  </a:ext>
                </a:extLst>
              </p:cNvPr>
              <p:cNvSpPr/>
              <p:nvPr/>
            </p:nvSpPr>
            <p:spPr>
              <a:xfrm>
                <a:off x="2226856" y="6060165"/>
                <a:ext cx="1276433" cy="286540"/>
              </a:xfrm>
              <a:prstGeom prst="roundRect">
                <a:avLst>
                  <a:gd name="adj" fmla="val 25613"/>
                </a:avLst>
              </a:prstGeom>
              <a:solidFill>
                <a:srgbClr val="ED7D31">
                  <a:lumMod val="40000"/>
                  <a:lumOff val="60000"/>
                </a:srgbClr>
              </a:solidFill>
              <a:ln w="12700" cap="flat" cmpd="sng" algn="ctr">
                <a:solidFill>
                  <a:srgbClr val="ED7D31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B2DB800-8BAA-6054-40F5-815E54B753D7}"/>
                  </a:ext>
                </a:extLst>
              </p:cNvPr>
              <p:cNvSpPr txBox="1"/>
              <p:nvPr/>
            </p:nvSpPr>
            <p:spPr>
              <a:xfrm>
                <a:off x="2098162" y="6068941"/>
                <a:ext cx="1554337" cy="264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/>
                <a:r>
                  <a:rPr lang="ko-KR" altLang="en-US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크레인 작업 정보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9E401DC-3617-CACE-74FC-174962E90C65}"/>
                </a:ext>
              </a:extLst>
            </p:cNvPr>
            <p:cNvGrpSpPr/>
            <p:nvPr/>
          </p:nvGrpSpPr>
          <p:grpSpPr>
            <a:xfrm>
              <a:off x="3108079" y="5288230"/>
              <a:ext cx="994620" cy="286540"/>
              <a:chOff x="2201844" y="6060165"/>
              <a:chExt cx="1346974" cy="286540"/>
            </a:xfrm>
          </p:grpSpPr>
          <p:sp>
            <p:nvSpPr>
              <p:cNvPr id="53" name="사각형: 둥근 모서리 275">
                <a:extLst>
                  <a:ext uri="{FF2B5EF4-FFF2-40B4-BE49-F238E27FC236}">
                    <a16:creationId xmlns:a16="http://schemas.microsoft.com/office/drawing/2014/main" id="{805C8CEC-4F18-F43E-023A-FB720426B7B2}"/>
                  </a:ext>
                </a:extLst>
              </p:cNvPr>
              <p:cNvSpPr/>
              <p:nvPr/>
            </p:nvSpPr>
            <p:spPr>
              <a:xfrm>
                <a:off x="2226856" y="6060165"/>
                <a:ext cx="1276433" cy="286540"/>
              </a:xfrm>
              <a:prstGeom prst="roundRect">
                <a:avLst>
                  <a:gd name="adj" fmla="val 25613"/>
                </a:avLst>
              </a:prstGeom>
              <a:solidFill>
                <a:srgbClr val="ED7D31">
                  <a:lumMod val="40000"/>
                  <a:lumOff val="60000"/>
                </a:srgbClr>
              </a:solidFill>
              <a:ln w="12700" cap="flat" cmpd="sng" algn="ctr">
                <a:solidFill>
                  <a:srgbClr val="ED7D31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634B658-49EC-B1E2-1F76-171CCEF9AAE2}"/>
                  </a:ext>
                </a:extLst>
              </p:cNvPr>
              <p:cNvSpPr txBox="1"/>
              <p:nvPr/>
            </p:nvSpPr>
            <p:spPr>
              <a:xfrm>
                <a:off x="2201844" y="6068941"/>
                <a:ext cx="1346974" cy="264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/>
                <a:r>
                  <a:rPr lang="ko-KR" altLang="en-US" sz="800" dirty="0" err="1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공컨작업</a:t>
                </a:r>
                <a:r>
                  <a:rPr lang="ko-KR" altLang="en-US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정보</a:t>
                </a: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04863E6-F77B-B35F-7517-A557F0DEE15E}"/>
                </a:ext>
              </a:extLst>
            </p:cNvPr>
            <p:cNvGrpSpPr/>
            <p:nvPr/>
          </p:nvGrpSpPr>
          <p:grpSpPr>
            <a:xfrm>
              <a:off x="2046514" y="3998554"/>
              <a:ext cx="994620" cy="286540"/>
              <a:chOff x="2201844" y="6060165"/>
              <a:chExt cx="1346974" cy="286540"/>
            </a:xfrm>
          </p:grpSpPr>
          <p:sp>
            <p:nvSpPr>
              <p:cNvPr id="57" name="사각형: 둥근 모서리 275">
                <a:extLst>
                  <a:ext uri="{FF2B5EF4-FFF2-40B4-BE49-F238E27FC236}">
                    <a16:creationId xmlns:a16="http://schemas.microsoft.com/office/drawing/2014/main" id="{596DEEB4-6160-3562-1FBD-10300B707E93}"/>
                  </a:ext>
                </a:extLst>
              </p:cNvPr>
              <p:cNvSpPr/>
              <p:nvPr/>
            </p:nvSpPr>
            <p:spPr>
              <a:xfrm>
                <a:off x="2226856" y="6060165"/>
                <a:ext cx="1276433" cy="286540"/>
              </a:xfrm>
              <a:prstGeom prst="roundRect">
                <a:avLst>
                  <a:gd name="adj" fmla="val 2561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34E3054-FFF7-ADFB-A491-E43FE928E0DE}"/>
                  </a:ext>
                </a:extLst>
              </p:cNvPr>
              <p:cNvSpPr txBox="1"/>
              <p:nvPr/>
            </p:nvSpPr>
            <p:spPr>
              <a:xfrm>
                <a:off x="2201844" y="6068941"/>
                <a:ext cx="1346974" cy="264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/>
                <a:r>
                  <a:rPr lang="ko-KR" altLang="en-US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본선현황 정보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82D1290-5C66-FA01-5EEC-814BAB88FA41}"/>
                </a:ext>
              </a:extLst>
            </p:cNvPr>
            <p:cNvGrpSpPr/>
            <p:nvPr/>
          </p:nvGrpSpPr>
          <p:grpSpPr>
            <a:xfrm>
              <a:off x="2038940" y="4390556"/>
              <a:ext cx="994620" cy="286540"/>
              <a:chOff x="2201844" y="6060165"/>
              <a:chExt cx="1346974" cy="286540"/>
            </a:xfrm>
          </p:grpSpPr>
          <p:sp>
            <p:nvSpPr>
              <p:cNvPr id="60" name="사각형: 둥근 모서리 275">
                <a:extLst>
                  <a:ext uri="{FF2B5EF4-FFF2-40B4-BE49-F238E27FC236}">
                    <a16:creationId xmlns:a16="http://schemas.microsoft.com/office/drawing/2014/main" id="{C75FEA8C-6D0A-7464-FCBE-DD43FFAFAA19}"/>
                  </a:ext>
                </a:extLst>
              </p:cNvPr>
              <p:cNvSpPr/>
              <p:nvPr/>
            </p:nvSpPr>
            <p:spPr>
              <a:xfrm>
                <a:off x="2226856" y="6060165"/>
                <a:ext cx="1276433" cy="286540"/>
              </a:xfrm>
              <a:prstGeom prst="roundRect">
                <a:avLst>
                  <a:gd name="adj" fmla="val 2561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269EFB3-A25D-6D44-76B1-67BC9D722773}"/>
                  </a:ext>
                </a:extLst>
              </p:cNvPr>
              <p:cNvSpPr txBox="1"/>
              <p:nvPr/>
            </p:nvSpPr>
            <p:spPr>
              <a:xfrm>
                <a:off x="2201844" y="6068941"/>
                <a:ext cx="1346974" cy="264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/>
                <a:r>
                  <a:rPr lang="ko-KR" altLang="en-US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야드현황 정보</a:t>
                </a: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C2A851A-27F4-870D-A108-CF4991C40640}"/>
                </a:ext>
              </a:extLst>
            </p:cNvPr>
            <p:cNvGrpSpPr/>
            <p:nvPr/>
          </p:nvGrpSpPr>
          <p:grpSpPr>
            <a:xfrm>
              <a:off x="3107566" y="4005495"/>
              <a:ext cx="994620" cy="286540"/>
              <a:chOff x="2201843" y="6060165"/>
              <a:chExt cx="1346974" cy="286540"/>
            </a:xfrm>
          </p:grpSpPr>
          <p:sp>
            <p:nvSpPr>
              <p:cNvPr id="63" name="사각형: 둥근 모서리 275">
                <a:extLst>
                  <a:ext uri="{FF2B5EF4-FFF2-40B4-BE49-F238E27FC236}">
                    <a16:creationId xmlns:a16="http://schemas.microsoft.com/office/drawing/2014/main" id="{4611044A-9625-EFCC-87AE-9DC316D8D0DA}"/>
                  </a:ext>
                </a:extLst>
              </p:cNvPr>
              <p:cNvSpPr/>
              <p:nvPr/>
            </p:nvSpPr>
            <p:spPr>
              <a:xfrm>
                <a:off x="2226856" y="6060165"/>
                <a:ext cx="1276433" cy="286540"/>
              </a:xfrm>
              <a:prstGeom prst="roundRect">
                <a:avLst>
                  <a:gd name="adj" fmla="val 2561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48" name="TextBox 447">
                <a:extLst>
                  <a:ext uri="{FF2B5EF4-FFF2-40B4-BE49-F238E27FC236}">
                    <a16:creationId xmlns:a16="http://schemas.microsoft.com/office/drawing/2014/main" id="{065ED17E-7BC4-96A3-4086-E538879C18B1}"/>
                  </a:ext>
                </a:extLst>
              </p:cNvPr>
              <p:cNvSpPr txBox="1"/>
              <p:nvPr/>
            </p:nvSpPr>
            <p:spPr>
              <a:xfrm>
                <a:off x="2201843" y="6068941"/>
                <a:ext cx="1346974" cy="264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/>
                <a:r>
                  <a:rPr lang="ko-KR" altLang="en-US" sz="80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컨테이너 </a:t>
                </a:r>
                <a:r>
                  <a:rPr lang="ko-KR" altLang="en-US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정보</a:t>
                </a: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1C477918-B910-ECB4-FF11-B0557EBABE07}"/>
                </a:ext>
              </a:extLst>
            </p:cNvPr>
            <p:cNvGrpSpPr/>
            <p:nvPr/>
          </p:nvGrpSpPr>
          <p:grpSpPr>
            <a:xfrm>
              <a:off x="3077374" y="4385081"/>
              <a:ext cx="1055006" cy="286540"/>
              <a:chOff x="2160954" y="6060165"/>
              <a:chExt cx="1428751" cy="286540"/>
            </a:xfrm>
          </p:grpSpPr>
          <p:sp>
            <p:nvSpPr>
              <p:cNvPr id="454" name="사각형: 둥근 모서리 275">
                <a:extLst>
                  <a:ext uri="{FF2B5EF4-FFF2-40B4-BE49-F238E27FC236}">
                    <a16:creationId xmlns:a16="http://schemas.microsoft.com/office/drawing/2014/main" id="{115F543B-E2D6-5BD0-0D4E-F9900C025600}"/>
                  </a:ext>
                </a:extLst>
              </p:cNvPr>
              <p:cNvSpPr/>
              <p:nvPr/>
            </p:nvSpPr>
            <p:spPr>
              <a:xfrm>
                <a:off x="2226856" y="6060165"/>
                <a:ext cx="1276433" cy="286540"/>
              </a:xfrm>
              <a:prstGeom prst="roundRect">
                <a:avLst>
                  <a:gd name="adj" fmla="val 2561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55" name="TextBox 454">
                <a:extLst>
                  <a:ext uri="{FF2B5EF4-FFF2-40B4-BE49-F238E27FC236}">
                    <a16:creationId xmlns:a16="http://schemas.microsoft.com/office/drawing/2014/main" id="{482FFC5B-C573-A34F-7E80-C2070AFE7741}"/>
                  </a:ext>
                </a:extLst>
              </p:cNvPr>
              <p:cNvSpPr txBox="1"/>
              <p:nvPr/>
            </p:nvSpPr>
            <p:spPr>
              <a:xfrm>
                <a:off x="2160954" y="6068941"/>
                <a:ext cx="1428751" cy="264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/>
                <a:r>
                  <a:rPr lang="ko-KR" altLang="en-US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신청</a:t>
                </a:r>
                <a:r>
                  <a:rPr lang="en-US" altLang="ko-KR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</a:t>
                </a:r>
                <a:r>
                  <a:rPr lang="ko-KR" altLang="en-US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신고 정보</a:t>
                </a:r>
              </a:p>
            </p:txBody>
          </p:sp>
        </p:grpSp>
        <p:sp>
          <p:nvSpPr>
            <p:cNvPr id="456" name="모서리가 둥근 직사각형 114">
              <a:extLst>
                <a:ext uri="{FF2B5EF4-FFF2-40B4-BE49-F238E27FC236}">
                  <a16:creationId xmlns:a16="http://schemas.microsoft.com/office/drawing/2014/main" id="{654DB50A-E11C-ADAD-6C1B-53A2A188C530}"/>
                </a:ext>
              </a:extLst>
            </p:cNvPr>
            <p:cNvSpPr/>
            <p:nvPr/>
          </p:nvSpPr>
          <p:spPr>
            <a:xfrm>
              <a:off x="8594185" y="3356219"/>
              <a:ext cx="3385183" cy="2251806"/>
            </a:xfrm>
            <a:prstGeom prst="roundRect">
              <a:avLst>
                <a:gd name="adj" fmla="val 1635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defTabSz="995690"/>
              <a:endParaRPr lang="ko-KR" altLang="en-US" sz="1400" kern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44546A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57" name="양쪽 모서리가 둥근 사각형 22">
              <a:extLst>
                <a:ext uri="{FF2B5EF4-FFF2-40B4-BE49-F238E27FC236}">
                  <a16:creationId xmlns:a16="http://schemas.microsoft.com/office/drawing/2014/main" id="{4211B8B3-5E5F-02FB-2946-7D8C7E734BBF}"/>
                </a:ext>
              </a:extLst>
            </p:cNvPr>
            <p:cNvSpPr/>
            <p:nvPr/>
          </p:nvSpPr>
          <p:spPr>
            <a:xfrm>
              <a:off x="10586641" y="3398552"/>
              <a:ext cx="1347083" cy="28369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A99817"/>
            </a:solidFill>
            <a:ln w="25400" cap="flat" cmpd="sng" algn="ctr">
              <a:noFill/>
              <a:prstDash val="solid"/>
            </a:ln>
            <a:effectLst>
              <a:softEdge rad="12700"/>
            </a:effectLst>
          </p:spPr>
          <p:txBody>
            <a:bodyPr rtlCol="0" anchor="ctr"/>
            <a:lstStyle/>
            <a:p>
              <a:pPr marL="0" marR="0" lvl="0" indent="0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외부 트럭기사</a:t>
              </a:r>
            </a:p>
          </p:txBody>
        </p:sp>
        <p:grpSp>
          <p:nvGrpSpPr>
            <p:cNvPr id="458" name="그룹 457">
              <a:extLst>
                <a:ext uri="{FF2B5EF4-FFF2-40B4-BE49-F238E27FC236}">
                  <a16:creationId xmlns:a16="http://schemas.microsoft.com/office/drawing/2014/main" id="{53BEAB12-7DD4-3100-0FBA-FB8981099BB8}"/>
                </a:ext>
              </a:extLst>
            </p:cNvPr>
            <p:cNvGrpSpPr/>
            <p:nvPr/>
          </p:nvGrpSpPr>
          <p:grpSpPr>
            <a:xfrm>
              <a:off x="10586641" y="3887487"/>
              <a:ext cx="1409311" cy="1378760"/>
              <a:chOff x="10523366" y="3948691"/>
              <a:chExt cx="1409311" cy="1378760"/>
            </a:xfrm>
          </p:grpSpPr>
          <p:pic>
            <p:nvPicPr>
              <p:cNvPr id="459" name="Picture 14" descr="Mobile phone - Free technology icons">
                <a:extLst>
                  <a:ext uri="{FF2B5EF4-FFF2-40B4-BE49-F238E27FC236}">
                    <a16:creationId xmlns:a16="http://schemas.microsoft.com/office/drawing/2014/main" id="{3CBE5979-15E0-0B0B-8A11-AA353AE2CA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23366" y="3948691"/>
                <a:ext cx="1378760" cy="1378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60" name="그룹 459">
                <a:extLst>
                  <a:ext uri="{FF2B5EF4-FFF2-40B4-BE49-F238E27FC236}">
                    <a16:creationId xmlns:a16="http://schemas.microsoft.com/office/drawing/2014/main" id="{754646C7-4E28-29B9-50F8-3C597655EE2C}"/>
                  </a:ext>
                </a:extLst>
              </p:cNvPr>
              <p:cNvGrpSpPr/>
              <p:nvPr/>
            </p:nvGrpSpPr>
            <p:grpSpPr>
              <a:xfrm>
                <a:off x="10707193" y="4507053"/>
                <a:ext cx="1225484" cy="306819"/>
                <a:chOff x="10707193" y="4507053"/>
                <a:chExt cx="1225484" cy="306819"/>
              </a:xfrm>
            </p:grpSpPr>
            <p:pic>
              <p:nvPicPr>
                <p:cNvPr id="461" name="Picture 12" descr="올컨e - 전자인수도증,항만터미널,사전반출입정보,코피노 - Google Play 앱">
                  <a:extLst>
                    <a:ext uri="{FF2B5EF4-FFF2-40B4-BE49-F238E27FC236}">
                      <a16:creationId xmlns:a16="http://schemas.microsoft.com/office/drawing/2014/main" id="{AED5470B-1C76-F7F1-B2EE-414588B45B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896869" y="4516967"/>
                  <a:ext cx="242209" cy="24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A3536F19-873D-006C-5F46-2ABC3FD81186}"/>
                    </a:ext>
                  </a:extLst>
                </p:cNvPr>
                <p:cNvSpPr txBox="1"/>
                <p:nvPr/>
              </p:nvSpPr>
              <p:spPr>
                <a:xfrm>
                  <a:off x="10707193" y="4507053"/>
                  <a:ext cx="1225484" cy="3068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latinLnBrk="1"/>
                  <a:r>
                    <a:rPr lang="ko-KR" altLang="en-US" sz="1100" b="1" dirty="0" err="1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올컨</a:t>
                  </a:r>
                  <a:r>
                    <a:rPr lang="en-US" altLang="ko-KR" sz="1100" b="1" dirty="0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e</a:t>
                  </a:r>
                  <a:endParaRPr lang="ko-KR" altLang="en-US" sz="1100" b="1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</p:grpSp>
        <p:sp>
          <p:nvSpPr>
            <p:cNvPr id="465" name="TextBox 464">
              <a:extLst>
                <a:ext uri="{FF2B5EF4-FFF2-40B4-BE49-F238E27FC236}">
                  <a16:creationId xmlns:a16="http://schemas.microsoft.com/office/drawing/2014/main" id="{99357092-6221-F6FF-E242-D71484CA59BE}"/>
                </a:ext>
              </a:extLst>
            </p:cNvPr>
            <p:cNvSpPr txBox="1"/>
            <p:nvPr/>
          </p:nvSpPr>
          <p:spPr>
            <a:xfrm>
              <a:off x="10875399" y="4269744"/>
              <a:ext cx="801244" cy="132348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 latinLnBrk="1"/>
              <a:r>
                <a:rPr lang="ko-KR" altLang="en-US" sz="7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전자인수도증</a:t>
              </a:r>
            </a:p>
          </p:txBody>
        </p:sp>
        <p:sp>
          <p:nvSpPr>
            <p:cNvPr id="466" name="모서리가 둥근 직사각형 114">
              <a:extLst>
                <a:ext uri="{FF2B5EF4-FFF2-40B4-BE49-F238E27FC236}">
                  <a16:creationId xmlns:a16="http://schemas.microsoft.com/office/drawing/2014/main" id="{EF4AAE2A-5CA5-E9E8-A0E3-75CDBD24DDA2}"/>
                </a:ext>
              </a:extLst>
            </p:cNvPr>
            <p:cNvSpPr/>
            <p:nvPr/>
          </p:nvSpPr>
          <p:spPr>
            <a:xfrm>
              <a:off x="8610769" y="622115"/>
              <a:ext cx="3385183" cy="2251806"/>
            </a:xfrm>
            <a:prstGeom prst="roundRect">
              <a:avLst>
                <a:gd name="adj" fmla="val 1635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defTabSz="995690"/>
              <a:endParaRPr lang="ko-KR" altLang="en-US" sz="1400" kern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44546A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467" name="그룹 466">
              <a:extLst>
                <a:ext uri="{FF2B5EF4-FFF2-40B4-BE49-F238E27FC236}">
                  <a16:creationId xmlns:a16="http://schemas.microsoft.com/office/drawing/2014/main" id="{277D41D5-E431-25E5-1194-2E7F986571A6}"/>
                </a:ext>
              </a:extLst>
            </p:cNvPr>
            <p:cNvGrpSpPr/>
            <p:nvPr/>
          </p:nvGrpSpPr>
          <p:grpSpPr>
            <a:xfrm>
              <a:off x="5191508" y="76277"/>
              <a:ext cx="5349489" cy="5782655"/>
              <a:chOff x="2005708" y="4080173"/>
              <a:chExt cx="3550479" cy="5782655"/>
            </a:xfrm>
          </p:grpSpPr>
          <p:sp>
            <p:nvSpPr>
              <p:cNvPr id="468" name="모서리가 둥근 직사각형 114">
                <a:extLst>
                  <a:ext uri="{FF2B5EF4-FFF2-40B4-BE49-F238E27FC236}">
                    <a16:creationId xmlns:a16="http://schemas.microsoft.com/office/drawing/2014/main" id="{4FE00147-A5BC-9D65-385A-D66F8A4644B5}"/>
                  </a:ext>
                </a:extLst>
              </p:cNvPr>
              <p:cNvSpPr/>
              <p:nvPr/>
            </p:nvSpPr>
            <p:spPr>
              <a:xfrm>
                <a:off x="2005708" y="4399547"/>
                <a:ext cx="3550479" cy="5463281"/>
              </a:xfrm>
              <a:prstGeom prst="roundRect">
                <a:avLst>
                  <a:gd name="adj" fmla="val 1635"/>
                </a:avLst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>
                <a:outerShdw blurRad="38100" algn="ctr" rotWithShape="0">
                  <a:prstClr val="black">
                    <a:alpha val="25000"/>
                  </a:prst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defTabSz="9956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469" name="양쪽 모서리가 둥근 사각형 468">
                <a:extLst>
                  <a:ext uri="{FF2B5EF4-FFF2-40B4-BE49-F238E27FC236}">
                    <a16:creationId xmlns:a16="http://schemas.microsoft.com/office/drawing/2014/main" id="{A28A2631-ECF7-596C-5F60-C076F0EE479A}"/>
                  </a:ext>
                </a:extLst>
              </p:cNvPr>
              <p:cNvSpPr/>
              <p:nvPr/>
            </p:nvSpPr>
            <p:spPr>
              <a:xfrm>
                <a:off x="2005708" y="4080173"/>
                <a:ext cx="3550161" cy="344140"/>
              </a:xfrm>
              <a:prstGeom prst="round2SameRect">
                <a:avLst>
                  <a:gd name="adj1" fmla="val 9394"/>
                  <a:gd name="adj2" fmla="val 0"/>
                </a:avLst>
              </a:prstGeom>
              <a:solidFill>
                <a:srgbClr val="2F528F"/>
              </a:solidFill>
              <a:ln w="6350" cap="flat" cmpd="sng" algn="ctr">
                <a:solidFill>
                  <a:srgbClr val="2F528F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9569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-100" normalizeH="0" baseline="0" noProof="0" err="1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gradFill>
                      <a:gsLst>
                        <a:gs pos="50000">
                          <a:prstClr val="white"/>
                        </a:gs>
                        <a:gs pos="100000">
                          <a:prstClr val="white">
                            <a:lumMod val="95000"/>
                          </a:prstClr>
                        </a:gs>
                      </a:gsLst>
                      <a:lin ang="5400000" scaled="1"/>
                    </a:gra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NanumGothicExtraBold" panose="020D0604000000000000" pitchFamily="34" charset="-127"/>
                    <a:ea typeface="NanumGothicExtraBold" panose="020D0604000000000000" pitchFamily="34" charset="-127"/>
                  </a:rPr>
                  <a:t>체인포털</a:t>
                </a:r>
                <a:r>
                  <a:rPr kumimoji="0" lang="ko-KR" altLang="en-US" sz="1400" b="1" i="0" u="none" strike="noStrike" kern="0" cap="none" spc="-100" normalizeH="0" baseline="0" noProof="0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gradFill>
                      <a:gsLst>
                        <a:gs pos="50000">
                          <a:prstClr val="white"/>
                        </a:gs>
                        <a:gs pos="100000">
                          <a:prstClr val="white">
                            <a:lumMod val="95000"/>
                          </a:prstClr>
                        </a:gs>
                      </a:gsLst>
                      <a:lin ang="5400000" scaled="1"/>
                    </a:gra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NanumGothicExtraBold" panose="020D0604000000000000" pitchFamily="34" charset="-127"/>
                    <a:ea typeface="NanumGothicExtraBold" panose="020D0604000000000000" pitchFamily="34" charset="-127"/>
                  </a:rPr>
                  <a:t> 서비스</a:t>
                </a:r>
              </a:p>
            </p:txBody>
          </p:sp>
        </p:grpSp>
        <p:sp>
          <p:nvSpPr>
            <p:cNvPr id="470" name="모서리가 둥근 직사각형 114">
              <a:extLst>
                <a:ext uri="{FF2B5EF4-FFF2-40B4-BE49-F238E27FC236}">
                  <a16:creationId xmlns:a16="http://schemas.microsoft.com/office/drawing/2014/main" id="{41ADEAC2-BF0C-00F4-8DE7-0FD8022D8E6F}"/>
                </a:ext>
              </a:extLst>
            </p:cNvPr>
            <p:cNvSpPr/>
            <p:nvPr/>
          </p:nvSpPr>
          <p:spPr>
            <a:xfrm>
              <a:off x="5300812" y="576242"/>
              <a:ext cx="5155518" cy="2295135"/>
            </a:xfrm>
            <a:prstGeom prst="roundRect">
              <a:avLst>
                <a:gd name="adj" fmla="val 1635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71" name="양쪽 모서리가 둥근 사각형 22">
              <a:extLst>
                <a:ext uri="{FF2B5EF4-FFF2-40B4-BE49-F238E27FC236}">
                  <a16:creationId xmlns:a16="http://schemas.microsoft.com/office/drawing/2014/main" id="{AA7E142C-C870-3A0E-B8CF-257C0023B3B3}"/>
                </a:ext>
              </a:extLst>
            </p:cNvPr>
            <p:cNvSpPr/>
            <p:nvPr/>
          </p:nvSpPr>
          <p:spPr>
            <a:xfrm>
              <a:off x="6658259" y="597945"/>
              <a:ext cx="2415508" cy="28369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 w="25400" cap="flat" cmpd="sng" algn="ctr">
              <a:noFill/>
              <a:prstDash val="solid"/>
            </a:ln>
            <a:effectLst>
              <a:softEdge rad="12700"/>
            </a:effectLst>
          </p:spPr>
          <p:txBody>
            <a:bodyPr rtlCol="0" anchor="ctr"/>
            <a:lstStyle/>
            <a:p>
              <a:pPr marL="0" marR="0" lvl="0" indent="0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통합 정보조회서비스</a:t>
              </a:r>
            </a:p>
          </p:txBody>
        </p:sp>
        <p:sp>
          <p:nvSpPr>
            <p:cNvPr id="472" name="모서리가 둥근 직사각형 114">
              <a:extLst>
                <a:ext uri="{FF2B5EF4-FFF2-40B4-BE49-F238E27FC236}">
                  <a16:creationId xmlns:a16="http://schemas.microsoft.com/office/drawing/2014/main" id="{D893F14F-5079-47E2-88E0-B6709D50C444}"/>
                </a:ext>
              </a:extLst>
            </p:cNvPr>
            <p:cNvSpPr/>
            <p:nvPr/>
          </p:nvSpPr>
          <p:spPr>
            <a:xfrm>
              <a:off x="5311626" y="2937236"/>
              <a:ext cx="5155518" cy="2845050"/>
            </a:xfrm>
            <a:prstGeom prst="roundRect">
              <a:avLst>
                <a:gd name="adj" fmla="val 1635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73" name="양쪽 모서리가 둥근 사각형 22">
              <a:extLst>
                <a:ext uri="{FF2B5EF4-FFF2-40B4-BE49-F238E27FC236}">
                  <a16:creationId xmlns:a16="http://schemas.microsoft.com/office/drawing/2014/main" id="{73A1E742-24C5-BE2B-529E-F51F5BBEA9B3}"/>
                </a:ext>
              </a:extLst>
            </p:cNvPr>
            <p:cNvSpPr/>
            <p:nvPr/>
          </p:nvSpPr>
          <p:spPr>
            <a:xfrm>
              <a:off x="6669073" y="2958939"/>
              <a:ext cx="2415508" cy="28369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>
              <a:softEdge rad="12700"/>
            </a:effectLst>
          </p:spPr>
          <p:txBody>
            <a:bodyPr rtlCol="0" anchor="ctr"/>
            <a:lstStyle/>
            <a:p>
              <a:pPr marL="0" marR="0" lvl="0" indent="0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100" normalizeH="0" baseline="0" noProof="0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올컨</a:t>
              </a:r>
              <a:r>
                <a:rPr kumimoji="0" lang="en-US" altLang="ko-KR" sz="1200" b="0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e </a:t>
              </a:r>
              <a:r>
                <a:rPr kumimoji="0" lang="ko-KR" altLang="en-US" sz="1200" b="0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서비스</a:t>
              </a:r>
            </a:p>
          </p:txBody>
        </p:sp>
        <p:sp>
          <p:nvSpPr>
            <p:cNvPr id="474" name="양쪽 모서리가 둥근 사각형 22">
              <a:extLst>
                <a:ext uri="{FF2B5EF4-FFF2-40B4-BE49-F238E27FC236}">
                  <a16:creationId xmlns:a16="http://schemas.microsoft.com/office/drawing/2014/main" id="{37DF6C5E-69E5-5412-CD8D-11E528A81C17}"/>
                </a:ext>
              </a:extLst>
            </p:cNvPr>
            <p:cNvSpPr/>
            <p:nvPr/>
          </p:nvSpPr>
          <p:spPr>
            <a:xfrm>
              <a:off x="10618318" y="665021"/>
              <a:ext cx="1347083" cy="28369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A99817"/>
            </a:solidFill>
            <a:ln w="25400" cap="flat" cmpd="sng" algn="ctr">
              <a:noFill/>
              <a:prstDash val="solid"/>
            </a:ln>
            <a:effectLst>
              <a:softEdge rad="12700"/>
            </a:effectLst>
          </p:spPr>
          <p:txBody>
            <a:bodyPr rtlCol="0" anchor="ctr"/>
            <a:lstStyle/>
            <a:p>
              <a:pPr marL="0" marR="0" lvl="0" indent="0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선사</a:t>
              </a:r>
              <a:r>
                <a:rPr kumimoji="0" lang="en-US" altLang="ko-KR" sz="1200" b="0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/</a:t>
              </a:r>
              <a:r>
                <a:rPr kumimoji="0" lang="ko-KR" altLang="en-US" sz="1200" b="0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운송사</a:t>
              </a:r>
            </a:p>
          </p:txBody>
        </p:sp>
        <p:pic>
          <p:nvPicPr>
            <p:cNvPr id="475" name="그림 474">
              <a:extLst>
                <a:ext uri="{FF2B5EF4-FFF2-40B4-BE49-F238E27FC236}">
                  <a16:creationId xmlns:a16="http://schemas.microsoft.com/office/drawing/2014/main" id="{914A2533-2D31-F15C-9363-4C8EFFADC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650301" y="1216912"/>
              <a:ext cx="1324486" cy="454932"/>
            </a:xfrm>
            <a:prstGeom prst="rect">
              <a:avLst/>
            </a:prstGeom>
          </p:spPr>
        </p:pic>
        <p:pic>
          <p:nvPicPr>
            <p:cNvPr id="476" name="Picture 16" descr="웹사이트 - 무료 컴퓨터개 아이콘">
              <a:extLst>
                <a:ext uri="{FF2B5EF4-FFF2-40B4-BE49-F238E27FC236}">
                  <a16:creationId xmlns:a16="http://schemas.microsoft.com/office/drawing/2014/main" id="{0A4CDF00-9DF6-5417-0CD0-FB42E39779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8021" y="1802367"/>
              <a:ext cx="807676" cy="807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77" name="연결선: 꺾임 92">
              <a:extLst>
                <a:ext uri="{FF2B5EF4-FFF2-40B4-BE49-F238E27FC236}">
                  <a16:creationId xmlns:a16="http://schemas.microsoft.com/office/drawing/2014/main" id="{E6BF17BE-44F0-1100-6E9E-5D32588FAD6F}"/>
                </a:ext>
              </a:extLst>
            </p:cNvPr>
            <p:cNvCxnSpPr>
              <a:cxnSpLocks/>
              <a:stCxn id="39" idx="3"/>
              <a:endCxn id="470" idx="1"/>
            </p:cNvCxnSpPr>
            <p:nvPr/>
          </p:nvCxnSpPr>
          <p:spPr>
            <a:xfrm flipV="1">
              <a:off x="4646531" y="1723810"/>
              <a:ext cx="654281" cy="2582529"/>
            </a:xfrm>
            <a:prstGeom prst="bentConnector3">
              <a:avLst/>
            </a:prstGeom>
            <a:ln w="317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연결선: 꺾임 98">
              <a:extLst>
                <a:ext uri="{FF2B5EF4-FFF2-40B4-BE49-F238E27FC236}">
                  <a16:creationId xmlns:a16="http://schemas.microsoft.com/office/drawing/2014/main" id="{1068AD64-63FD-2D18-B33D-A46F0DA74A58}"/>
                </a:ext>
              </a:extLst>
            </p:cNvPr>
            <p:cNvCxnSpPr>
              <a:stCxn id="40" idx="3"/>
              <a:endCxn id="472" idx="1"/>
            </p:cNvCxnSpPr>
            <p:nvPr/>
          </p:nvCxnSpPr>
          <p:spPr>
            <a:xfrm flipV="1">
              <a:off x="4646531" y="4359761"/>
              <a:ext cx="665095" cy="883420"/>
            </a:xfrm>
            <a:prstGeom prst="bentConnector3">
              <a:avLst/>
            </a:prstGeom>
            <a:ln w="317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9" name="직사각형 478">
              <a:extLst>
                <a:ext uri="{FF2B5EF4-FFF2-40B4-BE49-F238E27FC236}">
                  <a16:creationId xmlns:a16="http://schemas.microsoft.com/office/drawing/2014/main" id="{61C44FF1-85DC-5ADE-262C-60BA0FA226AF}"/>
                </a:ext>
              </a:extLst>
            </p:cNvPr>
            <p:cNvSpPr/>
            <p:nvPr/>
          </p:nvSpPr>
          <p:spPr>
            <a:xfrm>
              <a:off x="5381742" y="3674770"/>
              <a:ext cx="2221538" cy="204029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7819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0" cap="none" spc="-68" normalizeH="0" baseline="0" noProof="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endParaRPr>
            </a:p>
          </p:txBody>
        </p:sp>
        <p:sp>
          <p:nvSpPr>
            <p:cNvPr id="480" name="양쪽 모서리가 둥근 사각형 170">
              <a:extLst>
                <a:ext uri="{FF2B5EF4-FFF2-40B4-BE49-F238E27FC236}">
                  <a16:creationId xmlns:a16="http://schemas.microsoft.com/office/drawing/2014/main" id="{D826CD73-5E4E-CE26-3CD0-5B7AFBC5C897}"/>
                </a:ext>
              </a:extLst>
            </p:cNvPr>
            <p:cNvSpPr/>
            <p:nvPr/>
          </p:nvSpPr>
          <p:spPr>
            <a:xfrm>
              <a:off x="5373275" y="3388268"/>
              <a:ext cx="1568744" cy="285102"/>
            </a:xfrm>
            <a:prstGeom prst="round2SameRect">
              <a:avLst/>
            </a:prstGeom>
            <a:solidFill>
              <a:srgbClr val="002060"/>
            </a:solidFill>
            <a:ln w="1905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-84138" algn="ctr" defTabSz="104298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692224" algn="l"/>
                  <a:tab pos="5647956" algn="l"/>
                </a:tabLst>
                <a:defRPr/>
              </a:pPr>
              <a:r>
                <a:rPr kumimoji="1" lang="ko-KR" altLang="en-US" sz="1100" b="0" i="0" u="none" strike="noStrike" kern="1200" cap="none" spc="-80" normalizeH="0" baseline="0" noProof="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블록체인</a:t>
              </a:r>
              <a:r>
                <a:rPr kumimoji="1" lang="en-US" altLang="ko-KR" sz="1100" b="0" i="0" u="none" strike="noStrike" kern="1200" cap="none" spc="-80" normalizeH="0" baseline="0" noProof="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(BaaS)</a:t>
              </a:r>
              <a:endParaRPr kumimoji="1" lang="ko-KR" altLang="en-US" sz="1100" b="0" i="0" u="none" strike="noStrike" kern="1200" cap="none" spc="-80" normalizeH="0" baseline="0" noProof="0" dirty="0">
                <a:ln w="0"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481" name="직사각형 480">
              <a:extLst>
                <a:ext uri="{FF2B5EF4-FFF2-40B4-BE49-F238E27FC236}">
                  <a16:creationId xmlns:a16="http://schemas.microsoft.com/office/drawing/2014/main" id="{CA614049-D780-C13A-99C5-ED3B02D00BE7}"/>
                </a:ext>
              </a:extLst>
            </p:cNvPr>
            <p:cNvSpPr/>
            <p:nvPr/>
          </p:nvSpPr>
          <p:spPr>
            <a:xfrm>
              <a:off x="5426967" y="3748110"/>
              <a:ext cx="2131087" cy="2373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블록체인</a:t>
              </a:r>
              <a:r>
                <a:rPr lang="en-US" altLang="ko-KR" sz="1100" dirty="0">
                  <a:solidFill>
                    <a:schemeClr val="tx1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 API</a:t>
              </a:r>
              <a:endParaRPr lang="en" altLang="ko-KR" sz="1100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sp>
          <p:nvSpPr>
            <p:cNvPr id="482" name="직사각형 481">
              <a:extLst>
                <a:ext uri="{FF2B5EF4-FFF2-40B4-BE49-F238E27FC236}">
                  <a16:creationId xmlns:a16="http://schemas.microsoft.com/office/drawing/2014/main" id="{803B0002-BF7A-A1ED-8E65-2B039DC8C11E}"/>
                </a:ext>
              </a:extLst>
            </p:cNvPr>
            <p:cNvSpPr/>
            <p:nvPr/>
          </p:nvSpPr>
          <p:spPr>
            <a:xfrm>
              <a:off x="7704143" y="3674770"/>
              <a:ext cx="2674466" cy="204029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7819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0" cap="none" spc="-68" normalizeH="0" baseline="0" noProof="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endParaRPr>
            </a:p>
          </p:txBody>
        </p:sp>
        <p:sp>
          <p:nvSpPr>
            <p:cNvPr id="483" name="양쪽 모서리가 둥근 사각형 170">
              <a:extLst>
                <a:ext uri="{FF2B5EF4-FFF2-40B4-BE49-F238E27FC236}">
                  <a16:creationId xmlns:a16="http://schemas.microsoft.com/office/drawing/2014/main" id="{3E18A757-87CE-12DD-DDDD-C2FDFE7905B5}"/>
                </a:ext>
              </a:extLst>
            </p:cNvPr>
            <p:cNvSpPr/>
            <p:nvPr/>
          </p:nvSpPr>
          <p:spPr>
            <a:xfrm>
              <a:off x="8809865" y="3380648"/>
              <a:ext cx="1568744" cy="285102"/>
            </a:xfrm>
            <a:prstGeom prst="round2SameRect">
              <a:avLst/>
            </a:prstGeom>
            <a:solidFill>
              <a:srgbClr val="FFE699"/>
            </a:solidFill>
            <a:ln w="1905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-84138" algn="ctr" defTabSz="104298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692224" algn="l"/>
                  <a:tab pos="5647956" algn="l"/>
                </a:tabLst>
                <a:defRPr/>
              </a:pPr>
              <a:r>
                <a:rPr kumimoji="1" lang="ko-KR" altLang="en-US" sz="1100" spc="-80" dirty="0" err="1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올컨</a:t>
              </a:r>
              <a:r>
                <a:rPr kumimoji="1" lang="en-US" altLang="ko-KR" sz="1100" spc="-8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 </a:t>
              </a:r>
              <a:r>
                <a:rPr kumimoji="1" lang="ko-KR" altLang="en-US" sz="1100" spc="-8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서버</a:t>
              </a:r>
              <a:endParaRPr kumimoji="1" lang="ko-KR" altLang="en-US" sz="1100" b="0" i="0" u="none" strike="noStrike" kern="1200" cap="none" spc="-80" normalizeH="0" baseline="0" noProof="0" dirty="0">
                <a:ln w="0"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C0BD7D65-A83E-452C-F808-9B8AA31893F4}"/>
                </a:ext>
              </a:extLst>
            </p:cNvPr>
            <p:cNvSpPr/>
            <p:nvPr/>
          </p:nvSpPr>
          <p:spPr>
            <a:xfrm>
              <a:off x="7777471" y="3748110"/>
              <a:ext cx="377000" cy="193445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EB773C19-BFC6-2DA5-1DA9-00B2789A723A}"/>
                </a:ext>
              </a:extLst>
            </p:cNvPr>
            <p:cNvSpPr/>
            <p:nvPr/>
          </p:nvSpPr>
          <p:spPr>
            <a:xfrm>
              <a:off x="5427859" y="4079036"/>
              <a:ext cx="2125638" cy="1603528"/>
            </a:xfrm>
            <a:prstGeom prst="rect">
              <a:avLst/>
            </a:prstGeom>
            <a:solidFill>
              <a:srgbClr val="F4B183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486" name="Picture 8" descr="logo">
              <a:extLst>
                <a:ext uri="{FF2B5EF4-FFF2-40B4-BE49-F238E27FC236}">
                  <a16:creationId xmlns:a16="http://schemas.microsoft.com/office/drawing/2014/main" id="{3AE39542-BA50-B749-7884-004119D2EE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58259" y="5394379"/>
              <a:ext cx="803317" cy="245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7" name="그룹 486">
              <a:extLst>
                <a:ext uri="{FF2B5EF4-FFF2-40B4-BE49-F238E27FC236}">
                  <a16:creationId xmlns:a16="http://schemas.microsoft.com/office/drawing/2014/main" id="{7249EA59-BE3F-D670-1140-C1B32D2F48B3}"/>
                </a:ext>
              </a:extLst>
            </p:cNvPr>
            <p:cNvGrpSpPr/>
            <p:nvPr/>
          </p:nvGrpSpPr>
          <p:grpSpPr>
            <a:xfrm>
              <a:off x="5510366" y="4573887"/>
              <a:ext cx="853874" cy="700298"/>
              <a:chOff x="5566776" y="4905472"/>
              <a:chExt cx="853874" cy="700298"/>
            </a:xfrm>
          </p:grpSpPr>
          <p:pic>
            <p:nvPicPr>
              <p:cNvPr id="488" name="Picture 18" descr="Chains - Free icons">
                <a:extLst>
                  <a:ext uri="{FF2B5EF4-FFF2-40B4-BE49-F238E27FC236}">
                    <a16:creationId xmlns:a16="http://schemas.microsoft.com/office/drawing/2014/main" id="{4C88DCDC-140A-1F95-F2A0-BB2D0C0C3E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1603" y="5088297"/>
                <a:ext cx="355899" cy="3558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9" name="Picture 18" descr="Chains - Free icons">
                <a:extLst>
                  <a:ext uri="{FF2B5EF4-FFF2-40B4-BE49-F238E27FC236}">
                    <a16:creationId xmlns:a16="http://schemas.microsoft.com/office/drawing/2014/main" id="{95AFD019-7DDF-5B1E-7FBC-8890F001DF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961349" y="5088297"/>
                <a:ext cx="355899" cy="3558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0" name="Picture 18" descr="Chains - Free icons">
                <a:extLst>
                  <a:ext uri="{FF2B5EF4-FFF2-40B4-BE49-F238E27FC236}">
                    <a16:creationId xmlns:a16="http://schemas.microsoft.com/office/drawing/2014/main" id="{F82A864C-E6F1-0D09-8B1A-9CFBA2F9A7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871512" flipH="1">
                <a:off x="5791496" y="5246231"/>
                <a:ext cx="355899" cy="3558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1" name="Picture 29" descr="Blockchain - Free technology icons">
                <a:extLst>
                  <a:ext uri="{FF2B5EF4-FFF2-40B4-BE49-F238E27FC236}">
                    <a16:creationId xmlns:a16="http://schemas.microsoft.com/office/drawing/2014/main" id="{CE01B5E7-8035-C2C1-6F4C-92274FF9CD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32783" y="4905472"/>
                <a:ext cx="344173" cy="33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2" name="Picture 29" descr="Blockchain - Free technology icons">
                <a:extLst>
                  <a:ext uri="{FF2B5EF4-FFF2-40B4-BE49-F238E27FC236}">
                    <a16:creationId xmlns:a16="http://schemas.microsoft.com/office/drawing/2014/main" id="{7C262C77-0B35-3E09-9341-2D1C3151E5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6776" y="5272446"/>
                <a:ext cx="344173" cy="33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3" name="Picture 29" descr="Blockchain - Free technology icons">
                <a:extLst>
                  <a:ext uri="{FF2B5EF4-FFF2-40B4-BE49-F238E27FC236}">
                    <a16:creationId xmlns:a16="http://schemas.microsoft.com/office/drawing/2014/main" id="{35AA2E75-446D-43E7-2BF9-E7BF638A1C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6477" y="5274209"/>
                <a:ext cx="344173" cy="33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94" name="그룹 493">
              <a:extLst>
                <a:ext uri="{FF2B5EF4-FFF2-40B4-BE49-F238E27FC236}">
                  <a16:creationId xmlns:a16="http://schemas.microsoft.com/office/drawing/2014/main" id="{3983EFCF-D7CD-F0AF-C49A-576CED0CF875}"/>
                </a:ext>
              </a:extLst>
            </p:cNvPr>
            <p:cNvGrpSpPr/>
            <p:nvPr/>
          </p:nvGrpSpPr>
          <p:grpSpPr>
            <a:xfrm rot="16200000">
              <a:off x="6344175" y="3319537"/>
              <a:ext cx="309535" cy="1943088"/>
              <a:chOff x="4631833" y="3107584"/>
              <a:chExt cx="241510" cy="4024992"/>
            </a:xfrm>
          </p:grpSpPr>
          <p:cxnSp>
            <p:nvCxnSpPr>
              <p:cNvPr id="495" name="Straight Arrow Connector 435">
                <a:extLst>
                  <a:ext uri="{FF2B5EF4-FFF2-40B4-BE49-F238E27FC236}">
                    <a16:creationId xmlns:a16="http://schemas.microsoft.com/office/drawing/2014/main" id="{BBB5ECDC-227E-5AC4-359C-920C8C2F76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5375" y="3107584"/>
                <a:ext cx="0" cy="4024992"/>
              </a:xfrm>
              <a:prstGeom prst="straightConnector1">
                <a:avLst/>
              </a:prstGeom>
              <a:ln w="25400">
                <a:solidFill>
                  <a:srgbClr val="002060"/>
                </a:solidFill>
                <a:headEnd type="diamond" w="lg" len="lg"/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6" name="원통 41">
                <a:extLst>
                  <a:ext uri="{FF2B5EF4-FFF2-40B4-BE49-F238E27FC236}">
                    <a16:creationId xmlns:a16="http://schemas.microsoft.com/office/drawing/2014/main" id="{98EB2207-877E-A8E1-A5F7-ACCAD1FB05B3}"/>
                  </a:ext>
                </a:extLst>
              </p:cNvPr>
              <p:cNvSpPr/>
              <p:nvPr/>
            </p:nvSpPr>
            <p:spPr>
              <a:xfrm rot="10800000">
                <a:off x="4631833" y="3450614"/>
                <a:ext cx="241510" cy="3321841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100" dirty="0">
                    <a:solidFill>
                      <a:prstClr val="white"/>
                    </a:solidFill>
                  </a:rPr>
                  <a:t>Channels</a:t>
                </a:r>
                <a:endParaRPr kumimoji="0" lang="ko-KR" altLang="en-US" sz="11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97" name="그룹 496">
              <a:extLst>
                <a:ext uri="{FF2B5EF4-FFF2-40B4-BE49-F238E27FC236}">
                  <a16:creationId xmlns:a16="http://schemas.microsoft.com/office/drawing/2014/main" id="{11CC0554-9CA9-54D9-D96A-DB209ACA1AD6}"/>
                </a:ext>
              </a:extLst>
            </p:cNvPr>
            <p:cNvGrpSpPr/>
            <p:nvPr/>
          </p:nvGrpSpPr>
          <p:grpSpPr>
            <a:xfrm>
              <a:off x="6513856" y="4525896"/>
              <a:ext cx="980632" cy="320264"/>
              <a:chOff x="5191975" y="4425239"/>
              <a:chExt cx="1386612" cy="452853"/>
            </a:xfrm>
          </p:grpSpPr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059DADF4-CF8C-10CF-9EC3-BD6097E6A8C5}"/>
                  </a:ext>
                </a:extLst>
              </p:cNvPr>
              <p:cNvSpPr/>
              <p:nvPr/>
            </p:nvSpPr>
            <p:spPr>
              <a:xfrm>
                <a:off x="5191975" y="4425239"/>
                <a:ext cx="1386612" cy="412116"/>
              </a:xfrm>
              <a:prstGeom prst="rect">
                <a:avLst/>
              </a:prstGeom>
              <a:solidFill>
                <a:srgbClr val="9DC3E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99" name="TextBox 498">
                <a:extLst>
                  <a:ext uri="{FF2B5EF4-FFF2-40B4-BE49-F238E27FC236}">
                    <a16:creationId xmlns:a16="http://schemas.microsoft.com/office/drawing/2014/main" id="{1484A606-9A39-EDFC-D2BA-FD6F6A7E88AF}"/>
                  </a:ext>
                </a:extLst>
              </p:cNvPr>
              <p:cNvSpPr txBox="1"/>
              <p:nvPr/>
            </p:nvSpPr>
            <p:spPr>
              <a:xfrm>
                <a:off x="5702983" y="4444250"/>
                <a:ext cx="815459" cy="433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latin typeface="Arial" panose="020B0604020202020204" pitchFamily="34" charset="0"/>
                    <a:ea typeface="NanumGothic" panose="020D0604000000000000" pitchFamily="34" charset="-127"/>
                    <a:cs typeface="Arial" panose="020B0604020202020204" pitchFamily="34" charset="0"/>
                  </a:rPr>
                  <a:t>VBS</a:t>
                </a:r>
              </a:p>
            </p:txBody>
          </p:sp>
          <p:pic>
            <p:nvPicPr>
              <p:cNvPr id="500" name="Picture 31" descr="Smart contract - Free business icons">
                <a:extLst>
                  <a:ext uri="{FF2B5EF4-FFF2-40B4-BE49-F238E27FC236}">
                    <a16:creationId xmlns:a16="http://schemas.microsoft.com/office/drawing/2014/main" id="{90655DFF-26F3-B23C-CC33-25C768BE25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3209" y="4441514"/>
                <a:ext cx="382944" cy="382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01" name="그룹 500">
              <a:extLst>
                <a:ext uri="{FF2B5EF4-FFF2-40B4-BE49-F238E27FC236}">
                  <a16:creationId xmlns:a16="http://schemas.microsoft.com/office/drawing/2014/main" id="{71F7537A-7FAD-039B-A71E-30BBD61E3403}"/>
                </a:ext>
              </a:extLst>
            </p:cNvPr>
            <p:cNvGrpSpPr/>
            <p:nvPr/>
          </p:nvGrpSpPr>
          <p:grpSpPr>
            <a:xfrm>
              <a:off x="6513856" y="4908976"/>
              <a:ext cx="980632" cy="320265"/>
              <a:chOff x="5191975" y="4425239"/>
              <a:chExt cx="1386612" cy="452855"/>
            </a:xfrm>
          </p:grpSpPr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67D07CCB-7C70-88EF-08DB-1742D816DA0E}"/>
                  </a:ext>
                </a:extLst>
              </p:cNvPr>
              <p:cNvSpPr/>
              <p:nvPr/>
            </p:nvSpPr>
            <p:spPr>
              <a:xfrm>
                <a:off x="5191975" y="4425239"/>
                <a:ext cx="1386612" cy="412116"/>
              </a:xfrm>
              <a:prstGeom prst="rect">
                <a:avLst/>
              </a:prstGeom>
              <a:solidFill>
                <a:srgbClr val="9DC3E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03" name="TextBox 502">
                <a:extLst>
                  <a:ext uri="{FF2B5EF4-FFF2-40B4-BE49-F238E27FC236}">
                    <a16:creationId xmlns:a16="http://schemas.microsoft.com/office/drawing/2014/main" id="{0F01AD76-3004-CF28-49FC-DA146B95BA40}"/>
                  </a:ext>
                </a:extLst>
              </p:cNvPr>
              <p:cNvSpPr txBox="1"/>
              <p:nvPr/>
            </p:nvSpPr>
            <p:spPr>
              <a:xfrm>
                <a:off x="5702983" y="4444252"/>
                <a:ext cx="788021" cy="433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latin typeface="Arial" panose="020B0604020202020204" pitchFamily="34" charset="0"/>
                    <a:ea typeface="NanumGothic" panose="020D0604000000000000" pitchFamily="34" charset="-127"/>
                    <a:cs typeface="Arial" panose="020B0604020202020204" pitchFamily="34" charset="0"/>
                  </a:rPr>
                  <a:t>TSS</a:t>
                </a:r>
              </a:p>
            </p:txBody>
          </p:sp>
          <p:pic>
            <p:nvPicPr>
              <p:cNvPr id="504" name="Picture 31" descr="Smart contract - Free business icons">
                <a:extLst>
                  <a:ext uri="{FF2B5EF4-FFF2-40B4-BE49-F238E27FC236}">
                    <a16:creationId xmlns:a16="http://schemas.microsoft.com/office/drawing/2014/main" id="{8756592A-DF7C-15A7-AE0A-3499F1136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3209" y="4441514"/>
                <a:ext cx="382944" cy="382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5" name="TextBox 504">
              <a:extLst>
                <a:ext uri="{FF2B5EF4-FFF2-40B4-BE49-F238E27FC236}">
                  <a16:creationId xmlns:a16="http://schemas.microsoft.com/office/drawing/2014/main" id="{C28E1C40-F855-9357-6ED0-07CD0C10C164}"/>
                </a:ext>
              </a:extLst>
            </p:cNvPr>
            <p:cNvSpPr txBox="1"/>
            <p:nvPr/>
          </p:nvSpPr>
          <p:spPr>
            <a:xfrm>
              <a:off x="5656067" y="5199423"/>
              <a:ext cx="698955" cy="505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Arial" panose="020B0604020202020204" pitchFamily="34" charset="0"/>
                  <a:ea typeface="NanumGothic" panose="020D0604000000000000" pitchFamily="34" charset="-127"/>
                  <a:cs typeface="Arial" panose="020B0604020202020204" pitchFamily="34" charset="0"/>
                </a:rPr>
                <a:t>Peers</a:t>
              </a:r>
            </a:p>
            <a:p>
              <a:r>
                <a:rPr lang="en-US" sz="1100" b="1" dirty="0">
                  <a:latin typeface="Arial" panose="020B0604020202020204" pitchFamily="34" charset="0"/>
                  <a:ea typeface="NanumGothic" panose="020D0604000000000000" pitchFamily="34" charset="-127"/>
                  <a:cs typeface="Arial" panose="020B0604020202020204" pitchFamily="34" charset="0"/>
                </a:rPr>
                <a:t>(BPA)</a:t>
              </a: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4F6DE585-6940-9498-8323-4578A1BDCC27}"/>
                </a:ext>
              </a:extLst>
            </p:cNvPr>
            <p:cNvSpPr/>
            <p:nvPr/>
          </p:nvSpPr>
          <p:spPr>
            <a:xfrm>
              <a:off x="7717078" y="4149705"/>
              <a:ext cx="428454" cy="1157338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 defTabSz="457200"/>
              <a:r>
                <a:rPr lang="ko-KR" altLang="en-US" sz="11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올컨</a:t>
              </a:r>
              <a:r>
                <a:rPr lang="en-US" altLang="ko-KR" sz="11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웹서버</a:t>
              </a:r>
              <a:endParaRPr lang="en-US" altLang="ko-KR" sz="9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07" name="순서도: 자기 디스크 146">
              <a:extLst>
                <a:ext uri="{FF2B5EF4-FFF2-40B4-BE49-F238E27FC236}">
                  <a16:creationId xmlns:a16="http://schemas.microsoft.com/office/drawing/2014/main" id="{647EA532-77F6-E566-CDE0-594190E32414}"/>
                </a:ext>
              </a:extLst>
            </p:cNvPr>
            <p:cNvSpPr/>
            <p:nvPr/>
          </p:nvSpPr>
          <p:spPr>
            <a:xfrm>
              <a:off x="8296634" y="5044727"/>
              <a:ext cx="1113925" cy="616819"/>
            </a:xfrm>
            <a:prstGeom prst="flowChartMagneticDisk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508" name="Picture 6" descr="Official MariaDB Logos | MariaDB">
              <a:extLst>
                <a:ext uri="{FF2B5EF4-FFF2-40B4-BE49-F238E27FC236}">
                  <a16:creationId xmlns:a16="http://schemas.microsoft.com/office/drawing/2014/main" id="{4A37456E-C79D-F51B-841D-F764CDF9B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8946" y="5315094"/>
              <a:ext cx="320660" cy="261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D8E54AF9-F600-41A6-06B7-FF457533C788}"/>
                </a:ext>
              </a:extLst>
            </p:cNvPr>
            <p:cNvSpPr/>
            <p:nvPr/>
          </p:nvSpPr>
          <p:spPr>
            <a:xfrm>
              <a:off x="8641052" y="5297336"/>
              <a:ext cx="745524" cy="3068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indent="-84138" algn="ctr" defTabSz="1042988" fontAlgn="ctr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92224" algn="l"/>
                  <a:tab pos="5647956" algn="l"/>
                </a:tabLst>
                <a:defRPr/>
              </a:pPr>
              <a:r>
                <a:rPr kumimoji="1" lang="ko-KR" altLang="en-US" sz="1100" spc="-8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운송 </a:t>
              </a:r>
              <a:r>
                <a:rPr kumimoji="1" lang="en-US" altLang="ko-KR" sz="1100" spc="-8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DB</a:t>
              </a:r>
              <a:endParaRPr kumimoji="1" lang="ko-KR" altLang="en-US" sz="1100" spc="-80" dirty="0">
                <a:ln w="0"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10" name="AutoShape 825">
              <a:extLst>
                <a:ext uri="{FF2B5EF4-FFF2-40B4-BE49-F238E27FC236}">
                  <a16:creationId xmlns:a16="http://schemas.microsoft.com/office/drawing/2014/main" id="{A351771B-9AFE-FCAB-5362-D5F3239CC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6371" y="3731715"/>
              <a:ext cx="2122962" cy="1259489"/>
            </a:xfrm>
            <a:prstGeom prst="roundRect">
              <a:avLst>
                <a:gd name="adj" fmla="val 3889"/>
              </a:avLst>
            </a:prstGeom>
            <a:solidFill>
              <a:schemeClr val="tx2">
                <a:lumMod val="20000"/>
                <a:lumOff val="80000"/>
              </a:schemeClr>
            </a:solidFill>
            <a:ln w="3175" algn="ctr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1pPr>
              <a:lvl2pPr marL="742950" indent="-28575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2pPr>
              <a:lvl3pPr marL="1143000" indent="-22860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3pPr>
              <a:lvl4pPr marL="1600200" indent="-22860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4pPr>
              <a:lvl5pPr marL="2057400" indent="-22860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9pPr>
            </a:lstStyle>
            <a:p>
              <a:pPr algn="ctr" eaLnBrk="1" latinLnBrk="0" hangingPunct="1">
                <a:spcBef>
                  <a:spcPct val="50000"/>
                </a:spcBef>
                <a:defRPr/>
              </a:pPr>
              <a:endParaRPr lang="ko-KR" altLang="ko-KR" sz="600" ker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11" name="AutoShape 826">
              <a:extLst>
                <a:ext uri="{FF2B5EF4-FFF2-40B4-BE49-F238E27FC236}">
                  <a16:creationId xmlns:a16="http://schemas.microsoft.com/office/drawing/2014/main" id="{826D528C-03C7-CA4F-9491-EE0F2EB0C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1275" y="3754547"/>
              <a:ext cx="1786146" cy="1213534"/>
            </a:xfrm>
            <a:prstGeom prst="roundRect">
              <a:avLst>
                <a:gd name="adj" fmla="val 478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1pPr>
              <a:lvl2pPr marL="742950" indent="-28575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2pPr>
              <a:lvl3pPr marL="1143000" indent="-22860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3pPr>
              <a:lvl4pPr marL="1600200" indent="-22860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4pPr>
              <a:lvl5pPr marL="2057400" indent="-22860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9pPr>
            </a:lstStyle>
            <a:p>
              <a:pPr algn="ctr" eaLnBrk="1" latinLnBrk="0" hangingPunct="1">
                <a:spcBef>
                  <a:spcPct val="50000"/>
                </a:spcBef>
                <a:defRPr/>
              </a:pPr>
              <a:endParaRPr lang="ko-KR" altLang="ko-KR" sz="600" ker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64" name="Picture 20" descr="파이어베이스 - 위키백과, 우리 모두의 백과사전">
              <a:extLst>
                <a:ext uri="{FF2B5EF4-FFF2-40B4-BE49-F238E27FC236}">
                  <a16:creationId xmlns:a16="http://schemas.microsoft.com/office/drawing/2014/main" id="{C001E6C7-0DB0-B7B9-FCE9-B2FBCCE55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2620" y="4711403"/>
              <a:ext cx="790249" cy="271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81FE9D3-48CB-8253-F4AA-2808BF33D9FC}"/>
                </a:ext>
              </a:extLst>
            </p:cNvPr>
            <p:cNvSpPr/>
            <p:nvPr/>
          </p:nvSpPr>
          <p:spPr>
            <a:xfrm>
              <a:off x="8154667" y="3752025"/>
              <a:ext cx="1029221" cy="3068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indent="-84138" algn="ctr" defTabSz="1042988" fontAlgn="ctr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92224" algn="l"/>
                  <a:tab pos="5647956" algn="l"/>
                </a:tabLst>
                <a:defRPr/>
              </a:pPr>
              <a:r>
                <a:rPr kumimoji="1" lang="ko-KR" altLang="en-US" sz="1100" spc="-80" dirty="0" err="1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올컨</a:t>
              </a:r>
              <a:r>
                <a:rPr kumimoji="1" lang="en-US" altLang="ko-KR" sz="1100" spc="-8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 </a:t>
              </a:r>
              <a:r>
                <a:rPr kumimoji="1" lang="ko-KR" altLang="en-US" sz="1100" spc="-80" dirty="0" err="1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백엔드</a:t>
              </a:r>
              <a:endParaRPr kumimoji="1" lang="ko-KR" altLang="en-US" sz="1100" spc="-80" dirty="0">
                <a:ln w="0"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67" name="Picture 22" descr="전자정부 프레임워크]개발환경 세팅 : ①개발환경을 다운받자">
              <a:extLst>
                <a:ext uri="{FF2B5EF4-FFF2-40B4-BE49-F238E27FC236}">
                  <a16:creationId xmlns:a16="http://schemas.microsoft.com/office/drawing/2014/main" id="{9EE1C4DE-D7FF-3442-7FE9-8A852A9C1D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647" t="36086" r="7489" b="35416"/>
            <a:stretch/>
          </p:blipFill>
          <p:spPr bwMode="auto">
            <a:xfrm rot="5400000">
              <a:off x="9701650" y="4293588"/>
              <a:ext cx="985994" cy="17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237B3A8-7A91-263B-7B46-A7775994247C}"/>
                </a:ext>
              </a:extLst>
            </p:cNvPr>
            <p:cNvSpPr/>
            <p:nvPr/>
          </p:nvSpPr>
          <p:spPr>
            <a:xfrm rot="16200000">
              <a:off x="7920764" y="4373656"/>
              <a:ext cx="896621" cy="2239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Router</a:t>
              </a:r>
              <a:endParaRPr lang="ko-KR" altLang="en-US" sz="11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8CB8D76-1CB7-0F63-A486-BFB922E12F5A}"/>
                </a:ext>
              </a:extLst>
            </p:cNvPr>
            <p:cNvSpPr/>
            <p:nvPr/>
          </p:nvSpPr>
          <p:spPr>
            <a:xfrm>
              <a:off x="8520770" y="4762977"/>
              <a:ext cx="548670" cy="1706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jdbc</a:t>
              </a:r>
              <a:endParaRPr lang="ko-KR" altLang="en-US" sz="9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AE20B59-03E8-B74C-07BB-3A9F4304DD4D}"/>
                </a:ext>
              </a:extLst>
            </p:cNvPr>
            <p:cNvSpPr/>
            <p:nvPr/>
          </p:nvSpPr>
          <p:spPr>
            <a:xfrm>
              <a:off x="8531415" y="4036572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7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웹</a:t>
              </a:r>
              <a:r>
                <a:rPr lang="en-US" altLang="ko-KR" sz="7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</a:t>
              </a:r>
              <a:r>
                <a:rPr lang="ko-KR" altLang="en-US" sz="7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모바일 유저관리</a:t>
              </a:r>
              <a:endParaRPr lang="en-US" altLang="ko-KR" sz="7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E5DD1DB-847E-F8DD-B13A-6E955E6E0B16}"/>
                </a:ext>
              </a:extLst>
            </p:cNvPr>
            <p:cNvSpPr/>
            <p:nvPr/>
          </p:nvSpPr>
          <p:spPr>
            <a:xfrm>
              <a:off x="8531415" y="4279888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700" spc="-68" dirty="0" err="1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운송오더</a:t>
              </a:r>
              <a:r>
                <a:rPr lang="ko-KR" altLang="en-US" sz="7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관리</a:t>
              </a:r>
              <a:r>
                <a:rPr lang="en-US" altLang="ko-KR" sz="7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(TSS/VBS)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E47485E-3DD5-2243-8A41-58E0E7AE363E}"/>
                </a:ext>
              </a:extLst>
            </p:cNvPr>
            <p:cNvSpPr/>
            <p:nvPr/>
          </p:nvSpPr>
          <p:spPr>
            <a:xfrm>
              <a:off x="8531415" y="4523229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700" spc="-68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인수도증 발급 및 통계 관리</a:t>
              </a:r>
              <a:endParaRPr lang="en-US" altLang="ko-KR" sz="7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CAD6E5A-D30C-77DB-5DE6-E4B42BE969F1}"/>
                </a:ext>
              </a:extLst>
            </p:cNvPr>
            <p:cNvSpPr/>
            <p:nvPr/>
          </p:nvSpPr>
          <p:spPr>
            <a:xfrm>
              <a:off x="5354582" y="999068"/>
              <a:ext cx="377000" cy="1825006"/>
            </a:xfrm>
            <a:prstGeom prst="rect">
              <a:avLst/>
            </a:prstGeom>
            <a:solidFill>
              <a:srgbClr val="7E87D8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73F6634-2477-3CC3-029E-3737F252EC1A}"/>
                </a:ext>
              </a:extLst>
            </p:cNvPr>
            <p:cNvSpPr/>
            <p:nvPr/>
          </p:nvSpPr>
          <p:spPr>
            <a:xfrm>
              <a:off x="5283611" y="1173327"/>
              <a:ext cx="428454" cy="1426180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 defTabSz="457200"/>
              <a:r>
                <a:rPr lang="ko-KR" altLang="en-US" sz="11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체인포털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웹서버</a:t>
              </a:r>
              <a:endParaRPr lang="en-US" altLang="ko-KR" sz="9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966B7F3-1907-A107-1BEF-8CB3089EBC55}"/>
                </a:ext>
              </a:extLst>
            </p:cNvPr>
            <p:cNvSpPr/>
            <p:nvPr/>
          </p:nvSpPr>
          <p:spPr>
            <a:xfrm>
              <a:off x="5776372" y="991828"/>
              <a:ext cx="4640167" cy="183818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7819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0" cap="none" spc="-68" normalizeH="0" baseline="0" noProof="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7461BB3-B324-3F42-0205-FB68DBD6DE34}"/>
                </a:ext>
              </a:extLst>
            </p:cNvPr>
            <p:cNvSpPr/>
            <p:nvPr/>
          </p:nvSpPr>
          <p:spPr>
            <a:xfrm>
              <a:off x="5776674" y="962657"/>
              <a:ext cx="1642020" cy="3068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indent="-84138" algn="ctr" defTabSz="1042988" fontAlgn="ctr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92224" algn="l"/>
                  <a:tab pos="5647956" algn="l"/>
                </a:tabLst>
                <a:defRPr/>
              </a:pPr>
              <a:r>
                <a:rPr kumimoji="1" lang="en-US" altLang="ko-KR" sz="11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IIS </a:t>
              </a:r>
              <a:r>
                <a:rPr kumimoji="1" lang="ko-KR" altLang="en-US" sz="1100" dirty="0" err="1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백엔드</a:t>
              </a:r>
              <a:r>
                <a:rPr kumimoji="1" lang="en-US" altLang="ko-KR" sz="11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(API</a:t>
              </a:r>
              <a:r>
                <a:rPr kumimoji="1" lang="ko-KR" altLang="en-US" sz="11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서버</a:t>
              </a:r>
              <a:r>
                <a:rPr kumimoji="1" lang="en-US" altLang="ko-KR" sz="11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endParaRPr kumimoji="1" lang="ko-KR" altLang="en-US" sz="1100" dirty="0">
                <a:ln w="0"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8DF6DC1-FDC2-CD22-A95A-FF0BE0C6792E}"/>
                </a:ext>
              </a:extLst>
            </p:cNvPr>
            <p:cNvSpPr/>
            <p:nvPr/>
          </p:nvSpPr>
          <p:spPr>
            <a:xfrm>
              <a:off x="5808386" y="1263088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 err="1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선석배정현황</a:t>
              </a: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F109595-5D79-F002-B9F4-DFB75D5821CA}"/>
                </a:ext>
              </a:extLst>
            </p:cNvPr>
            <p:cNvSpPr/>
            <p:nvPr/>
          </p:nvSpPr>
          <p:spPr>
            <a:xfrm>
              <a:off x="7336001" y="1263088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본선작업현황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5E077DD-8FDA-DE80-08B7-B9DB96084A72}"/>
                </a:ext>
              </a:extLst>
            </p:cNvPr>
            <p:cNvSpPr/>
            <p:nvPr/>
          </p:nvSpPr>
          <p:spPr>
            <a:xfrm>
              <a:off x="8863615" y="1263088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 err="1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양적하목록</a:t>
              </a: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D799956-6615-A522-00B1-A7F820B60126}"/>
                </a:ext>
              </a:extLst>
            </p:cNvPr>
            <p:cNvSpPr/>
            <p:nvPr/>
          </p:nvSpPr>
          <p:spPr>
            <a:xfrm>
              <a:off x="5808386" y="1523221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en-US" altLang="ko-KR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CLL </a:t>
              </a: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야드비교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A0022AD3-2851-3D20-7958-6C67554A7BF0}"/>
                </a:ext>
              </a:extLst>
            </p:cNvPr>
            <p:cNvSpPr/>
            <p:nvPr/>
          </p:nvSpPr>
          <p:spPr>
            <a:xfrm>
              <a:off x="7336001" y="1523221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 err="1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미반입목록</a:t>
              </a: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2BFBC66-20BC-E127-8A8F-56BB39C0B9DF}"/>
                </a:ext>
              </a:extLst>
            </p:cNvPr>
            <p:cNvSpPr/>
            <p:nvPr/>
          </p:nvSpPr>
          <p:spPr>
            <a:xfrm>
              <a:off x="8863615" y="1523221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 err="1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과반입목록</a:t>
              </a: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A39E087-61BC-203C-4BA6-062034CE90A2}"/>
                </a:ext>
              </a:extLst>
            </p:cNvPr>
            <p:cNvSpPr/>
            <p:nvPr/>
          </p:nvSpPr>
          <p:spPr>
            <a:xfrm>
              <a:off x="5808386" y="1783354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선적취소 목록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C692023-507B-66B7-0D7A-D26B0C895985}"/>
                </a:ext>
              </a:extLst>
            </p:cNvPr>
            <p:cNvSpPr/>
            <p:nvPr/>
          </p:nvSpPr>
          <p:spPr>
            <a:xfrm>
              <a:off x="7336001" y="1783354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반출입물량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0BB63CF-A0F6-B44E-4116-BF8E444C7C22}"/>
                </a:ext>
              </a:extLst>
            </p:cNvPr>
            <p:cNvSpPr/>
            <p:nvPr/>
          </p:nvSpPr>
          <p:spPr>
            <a:xfrm>
              <a:off x="8863615" y="1783354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반출입진행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5878859-3615-9F24-2B83-D14B9F98320A}"/>
                </a:ext>
              </a:extLst>
            </p:cNvPr>
            <p:cNvSpPr/>
            <p:nvPr/>
          </p:nvSpPr>
          <p:spPr>
            <a:xfrm>
              <a:off x="5808386" y="2043487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경과보관 현황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B93150B-DE78-6DD4-6415-FF3EBF3B97AC}"/>
                </a:ext>
              </a:extLst>
            </p:cNvPr>
            <p:cNvSpPr/>
            <p:nvPr/>
          </p:nvSpPr>
          <p:spPr>
            <a:xfrm>
              <a:off x="7336001" y="2043487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컨테이너정보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CCBDE9A-EA10-69CE-67D3-7AA225608C77}"/>
                </a:ext>
              </a:extLst>
            </p:cNvPr>
            <p:cNvSpPr/>
            <p:nvPr/>
          </p:nvSpPr>
          <p:spPr>
            <a:xfrm>
              <a:off x="8863615" y="2043487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 err="1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공컨</a:t>
              </a: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현황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E809C7E-9168-3553-8015-E09BB3482066}"/>
                </a:ext>
              </a:extLst>
            </p:cNvPr>
            <p:cNvSpPr/>
            <p:nvPr/>
          </p:nvSpPr>
          <p:spPr>
            <a:xfrm>
              <a:off x="5808386" y="2303620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en-US" altLang="ko-KR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Booking </a:t>
              </a: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C03DB9A-FF96-7CBF-0179-0618924EACE6}"/>
                </a:ext>
              </a:extLst>
            </p:cNvPr>
            <p:cNvSpPr/>
            <p:nvPr/>
          </p:nvSpPr>
          <p:spPr>
            <a:xfrm>
              <a:off x="7336001" y="2303620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사전반출입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F7658D3-77E8-A2B5-736E-C47943E38722}"/>
                </a:ext>
              </a:extLst>
            </p:cNvPr>
            <p:cNvSpPr/>
            <p:nvPr/>
          </p:nvSpPr>
          <p:spPr>
            <a:xfrm>
              <a:off x="8863615" y="2303620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비용정산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CD29F47-27D2-2EAD-ABBC-B04CB1CE14DC}"/>
                </a:ext>
              </a:extLst>
            </p:cNvPr>
            <p:cNvSpPr/>
            <p:nvPr/>
          </p:nvSpPr>
          <p:spPr>
            <a:xfrm>
              <a:off x="5808386" y="2563753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거래명세서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7F7D8657-483C-5047-4106-025DD271650A}"/>
                </a:ext>
              </a:extLst>
            </p:cNvPr>
            <p:cNvSpPr/>
            <p:nvPr/>
          </p:nvSpPr>
          <p:spPr>
            <a:xfrm>
              <a:off x="7336001" y="2563753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모선코드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25C5043-07FE-ACC1-0AF9-161B7748FC86}"/>
                </a:ext>
              </a:extLst>
            </p:cNvPr>
            <p:cNvSpPr/>
            <p:nvPr/>
          </p:nvSpPr>
          <p:spPr>
            <a:xfrm>
              <a:off x="8863615" y="2563753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터미널혼잡도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95" name="화살표: 왼쪽/오른쪽 101">
              <a:extLst>
                <a:ext uri="{FF2B5EF4-FFF2-40B4-BE49-F238E27FC236}">
                  <a16:creationId xmlns:a16="http://schemas.microsoft.com/office/drawing/2014/main" id="{32F4F517-5158-6B2E-C479-587AB2A660E8}"/>
                </a:ext>
              </a:extLst>
            </p:cNvPr>
            <p:cNvSpPr/>
            <p:nvPr/>
          </p:nvSpPr>
          <p:spPr>
            <a:xfrm>
              <a:off x="7541722" y="3788314"/>
              <a:ext cx="263035" cy="161796"/>
            </a:xfrm>
            <a:prstGeom prst="leftRightArrow">
              <a:avLst/>
            </a:prstGeom>
            <a:gradFill>
              <a:gsLst>
                <a:gs pos="50000">
                  <a:srgbClr val="41A9C6"/>
                </a:gs>
                <a:gs pos="0">
                  <a:srgbClr val="0F68B0"/>
                </a:gs>
                <a:gs pos="100000">
                  <a:srgbClr val="00B050">
                    <a:alpha val="40000"/>
                  </a:srgbClr>
                </a:gs>
              </a:gsLst>
              <a:lin ang="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9569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Che" panose="020B0609000101010101" pitchFamily="49" charset="-127"/>
                <a:cs typeface="+mn-cs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7CF2B2D-0B9A-BC1B-9E04-5EEBF185401B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8" name="제목 2">
            <a:extLst>
              <a:ext uri="{FF2B5EF4-FFF2-40B4-BE49-F238E27FC236}">
                <a16:creationId xmlns:a16="http://schemas.microsoft.com/office/drawing/2014/main" id="{63ACE670-2974-389A-42F8-47414C6325BE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2027158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PNIT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 </a:t>
            </a: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현황</a:t>
            </a:r>
          </a:p>
        </p:txBody>
      </p:sp>
      <p:sp>
        <p:nvSpPr>
          <p:cNvPr id="99" name="모서리가 둥근 직사각형 108">
            <a:extLst>
              <a:ext uri="{FF2B5EF4-FFF2-40B4-BE49-F238E27FC236}">
                <a16:creationId xmlns:a16="http://schemas.microsoft.com/office/drawing/2014/main" id="{159D14D7-1B37-9A10-DE4B-41D643C5180D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1.1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올컨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시스템 구성도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975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05CF7-39A4-8CCD-5D07-512BFB5D5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BA1440-2163-D3F5-5FC4-28287F76CFED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854D42AE-A500-C91B-3A13-0ACB53EA67D9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1171CF17-E4BD-2269-0FC8-2675CCE91236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8)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공컨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검사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30EC19-F87F-FD89-2748-62FDF9568DD5}"/>
              </a:ext>
            </a:extLst>
          </p:cNvPr>
          <p:cNvSpPr/>
          <p:nvPr/>
        </p:nvSpPr>
        <p:spPr>
          <a:xfrm>
            <a:off x="5374181" y="3776"/>
            <a:ext cx="3781968" cy="5575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(CHGLOC↔MSG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IF-VBS-SLIP-017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BpaBusinessService.sendData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VbsEmptyConMoiveService.processConLocationChange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3D8AA56D-FFB2-4BBE-39B6-C86DFF826DDD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8D28737E-5B9D-B92F-DF6A-BB4F5DAED030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4439EA59-14A6-7BFA-D2B7-6AF1C90B19D2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 완료 정보 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CB44F-3EFE-7A05-26B0-5A15EBCC64EC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 완료 정보 저장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29AE66B-D444-6116-A84F-DEC9BDEDC2D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FC50BE83-B6F2-F76D-DC0F-E554166ECC02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0F5E705-7877-85F6-AA36-7BAF403CF92A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7017E1-9F5B-8360-0E98-A03453953010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 완료 정보 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ABAC28D-EE02-7F39-90EC-FB346B68E7D8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F83EED7-6E70-38C0-F82F-4428A0F65CEB}"/>
              </a:ext>
            </a:extLst>
          </p:cNvPr>
          <p:cNvGrpSpPr/>
          <p:nvPr/>
        </p:nvGrpSpPr>
        <p:grpSpPr>
          <a:xfrm>
            <a:off x="4446341" y="4213736"/>
            <a:ext cx="1350893" cy="1200471"/>
            <a:chOff x="10216306" y="327936"/>
            <a:chExt cx="1350893" cy="120047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E0B8911-979E-69C5-F273-7DAB6860E6AA}"/>
                </a:ext>
              </a:extLst>
            </p:cNvPr>
            <p:cNvSpPr/>
            <p:nvPr/>
          </p:nvSpPr>
          <p:spPr>
            <a:xfrm>
              <a:off x="10216306" y="327936"/>
              <a:ext cx="1350893" cy="1200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58E0F66-883C-3F66-4A1D-1DD7C276715A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검사 완료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D174317-AF96-F9BB-16A2-A12016208A06}"/>
                </a:ext>
              </a:extLst>
            </p:cNvPr>
            <p:cNvSpPr/>
            <p:nvPr/>
          </p:nvSpPr>
          <p:spPr>
            <a:xfrm>
              <a:off x="10286086" y="591095"/>
              <a:ext cx="1217253" cy="9040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BF7A8D0-73E4-24A9-D65C-36B3ED08487E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D8E9665-0D7F-D00E-28B9-D9BFEE1FA878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972231-D182-A34E-0A99-C8C6E5755F37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DB2EBB7C-1144-8ACC-1718-FECE1C3273FE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D5546C68-9BA5-E8B9-87BD-678A2CBD522D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검사장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4CC30050-EBF3-6EB1-6537-928118C073C8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검사장에서 생성된 </a:t>
            </a:r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 결과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CHGLOC↔MSG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A5021412-C334-CA1B-4458-05EA27D6F4BF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872214" y="5031607"/>
            <a:ext cx="1171845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46">
            <a:extLst>
              <a:ext uri="{FF2B5EF4-FFF2-40B4-BE49-F238E27FC236}">
                <a16:creationId xmlns:a16="http://schemas.microsoft.com/office/drawing/2014/main" id="{F0E0291E-7772-97A4-68DC-3E6D41803CAD}"/>
              </a:ext>
            </a:extLst>
          </p:cNvPr>
          <p:cNvSpPr/>
          <p:nvPr/>
        </p:nvSpPr>
        <p:spPr>
          <a:xfrm>
            <a:off x="3237218" y="3781347"/>
            <a:ext cx="4273926" cy="347461"/>
          </a:xfrm>
          <a:prstGeom prst="wedgeRectCallout">
            <a:avLst>
              <a:gd name="adj1" fmla="val -57633"/>
              <a:gd name="adj2" fmla="val 1253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CHGLOC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CNTR_NO, CNTR_SEQ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</a:p>
        </p:txBody>
      </p: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58F05096-B53B-B0BF-4170-044A04C4B4D2}"/>
              </a:ext>
            </a:extLst>
          </p:cNvPr>
          <p:cNvSpPr/>
          <p:nvPr/>
        </p:nvSpPr>
        <p:spPr>
          <a:xfrm>
            <a:off x="2722182" y="5707845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49A276EE-C62D-104C-3D82-75F8468264D0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4162182" y="5876563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C9869634-37BF-1A0E-1E05-AD6460057EE5}"/>
              </a:ext>
            </a:extLst>
          </p:cNvPr>
          <p:cNvSpPr/>
          <p:nvPr/>
        </p:nvSpPr>
        <p:spPr>
          <a:xfrm>
            <a:off x="4873129" y="5633675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수정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B6DFAE54-CA78-D4E2-D135-B0A2213FB692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IF-VBS-SLIP-017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B6B72BEF-C522-5ECB-801F-5C18A990EEAD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갱신을 위한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 결과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반입시에 검사장에서 컨테이너 검사 작업을 진행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검사가 완료되면 검사 결과 정보를 송신함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IF-VBS-SLIP-017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063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D6E7B-FA8F-E8EB-6AD0-D73953E65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3967AC-6FC8-1FB4-2EB6-706096907B2B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58A2159-A7B3-22E2-2101-F40946048EA4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A3A28955-A631-FEB3-F280-882DC7AD2880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9)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공컨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세척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D19B36-5EF5-AA59-5209-3FC270DF02BE}"/>
              </a:ext>
            </a:extLst>
          </p:cNvPr>
          <p:cNvSpPr/>
          <p:nvPr/>
        </p:nvSpPr>
        <p:spPr>
          <a:xfrm>
            <a:off x="5362032" y="-3526"/>
            <a:ext cx="3781968" cy="5670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(CHGLOC↔MSG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IF-VBS-SLIP-019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BpaBusinessService.sendData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VbsEmptyConMoiveService.processConLocationChange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8A85D00D-F804-F3C3-24E1-AC74B958FDC0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E683B8B8-7627-7182-CD55-69780B59B7C8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A0378226-28FA-D3CF-3FDD-B647095CCE63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완료 정보 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56AE4C-7B8E-C01F-6AB6-89AF8CFDCE46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완료 정보 저장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75C8C8C-4099-47FD-B318-03A47AF76988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6B370060-E0D0-D394-F76A-BB790C50D418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EC0DC0B-2D70-3D55-F167-F416AC21E7CC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EFB36F-7E50-4A6C-9D4E-A777173ADD48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완료 정보 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90B5D4F-E145-09C4-2E50-49E6985D38B3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8495AC-8777-DAC7-AD11-A6A35D16FA25}"/>
              </a:ext>
            </a:extLst>
          </p:cNvPr>
          <p:cNvGrpSpPr/>
          <p:nvPr/>
        </p:nvGrpSpPr>
        <p:grpSpPr>
          <a:xfrm>
            <a:off x="4446341" y="4213736"/>
            <a:ext cx="1350893" cy="1200471"/>
            <a:chOff x="10216306" y="327936"/>
            <a:chExt cx="1350893" cy="120047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157776F-8B2B-F970-1458-D7E3A38A8CB2}"/>
                </a:ext>
              </a:extLst>
            </p:cNvPr>
            <p:cNvSpPr/>
            <p:nvPr/>
          </p:nvSpPr>
          <p:spPr>
            <a:xfrm>
              <a:off x="10216306" y="327936"/>
              <a:ext cx="1350893" cy="1200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106725-7F90-FB31-454A-8590F2B7D8A9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세척 완료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FE7311B-E178-90C2-B37F-D31A91876E54}"/>
                </a:ext>
              </a:extLst>
            </p:cNvPr>
            <p:cNvSpPr/>
            <p:nvPr/>
          </p:nvSpPr>
          <p:spPr>
            <a:xfrm>
              <a:off x="10286086" y="591095"/>
              <a:ext cx="1217253" cy="9040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FD02288-2965-5DC7-A029-81D0DC29AE0D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51685-E190-8DF5-B943-FF82FEF49740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2BA760-59F1-6F91-9708-D8AADC0A43B9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27A34AAE-83DF-742E-ECE5-B7F124363FDF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349BD488-A50A-8249-FC82-195260A4B5E4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검사장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B66A1E60-E446-9553-36EA-FE14CC9BD106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검사장에서 생성된 </a:t>
            </a:r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세척 결과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CHGLOC↔MSG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920731C-DB17-8FE6-3DDA-EFC374C5529D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872214" y="5031607"/>
            <a:ext cx="1171845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46">
            <a:extLst>
              <a:ext uri="{FF2B5EF4-FFF2-40B4-BE49-F238E27FC236}">
                <a16:creationId xmlns:a16="http://schemas.microsoft.com/office/drawing/2014/main" id="{4F9ECB8C-65CD-1229-9E7F-A80E3671ECB6}"/>
              </a:ext>
            </a:extLst>
          </p:cNvPr>
          <p:cNvSpPr/>
          <p:nvPr/>
        </p:nvSpPr>
        <p:spPr>
          <a:xfrm>
            <a:off x="3237218" y="3781347"/>
            <a:ext cx="4273926" cy="347461"/>
          </a:xfrm>
          <a:prstGeom prst="wedgeRectCallout">
            <a:avLst>
              <a:gd name="adj1" fmla="val -57633"/>
              <a:gd name="adj2" fmla="val 1253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CHGLOC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CNTR_NO, CNTR_SEQ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</a:p>
        </p:txBody>
      </p: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44EBDBE6-C71D-3803-F7FB-AAC0604603FB}"/>
              </a:ext>
            </a:extLst>
          </p:cNvPr>
          <p:cNvSpPr/>
          <p:nvPr/>
        </p:nvSpPr>
        <p:spPr>
          <a:xfrm>
            <a:off x="2722182" y="5707845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27B22B82-8C04-359B-40D0-5038CF91495B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4162182" y="5876563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549344A1-E64D-CDF1-634C-80A47630E8C4}"/>
              </a:ext>
            </a:extLst>
          </p:cNvPr>
          <p:cNvSpPr/>
          <p:nvPr/>
        </p:nvSpPr>
        <p:spPr>
          <a:xfrm>
            <a:off x="4873129" y="5633675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수정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2354DFAE-5AB6-A89A-50F9-8125D8346015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IF-VBS-SLIP-019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BB5768E1-3BE5-505A-636F-E81B8B9346FD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갱신을 위한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 결과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 작업 후 상황에 따라 이동 위치를 세척장으로 배정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완료시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세척 결과 정보를 송신함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IF-VBS-SLIP-019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63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54478-8D69-0F11-19CC-522EF04F3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FABAC2-3AB9-661F-D767-A2664FC309C9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F054A176-3A98-69B5-330E-F93AECAAA6C3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556FCACE-E0DC-70A4-D842-0059430DE6CC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10)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작업 위치 변경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1E9691-168B-1AA6-D893-7B58554B96F0}"/>
              </a:ext>
            </a:extLst>
          </p:cNvPr>
          <p:cNvSpPr/>
          <p:nvPr/>
        </p:nvSpPr>
        <p:spPr>
          <a:xfrm>
            <a:off x="5362032" y="-3527"/>
            <a:ext cx="3781968" cy="5670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(CHGLOC↔MSG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IF-VBS-SLIP-021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BpaBusinessService.sendData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VbsEmptyConMoiveService.processConLocationChange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96B7815F-0897-1FF5-8BDA-85A718E68283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1DFF5EB6-89F7-3A96-9FC8-A217A720E6DE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2E9EDCE5-3F5B-0486-2D44-0FFC7DC2995A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정보 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D3AD00-AE86-4826-A757-8F2BA5CCB2BC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정보 저장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ECA8F2B-3D6E-3CAC-0735-554B44A86D8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7F358126-E718-8DD4-B5F8-61F885465DE2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949A9FE-EB54-442C-6F5F-FBFB733B6BC9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2218F4-1663-B946-B0C7-87E729076B9F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정보 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39619E-8584-375F-0787-A4C8B4DB09A0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A386913-4F8D-42DE-CD8D-784BD9FCE6E4}"/>
              </a:ext>
            </a:extLst>
          </p:cNvPr>
          <p:cNvGrpSpPr/>
          <p:nvPr/>
        </p:nvGrpSpPr>
        <p:grpSpPr>
          <a:xfrm>
            <a:off x="4446341" y="4213736"/>
            <a:ext cx="1350893" cy="1200471"/>
            <a:chOff x="10216306" y="327936"/>
            <a:chExt cx="1350893" cy="120047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CA1836-3C91-9F12-18E1-FE4A3DCBFF3C}"/>
                </a:ext>
              </a:extLst>
            </p:cNvPr>
            <p:cNvSpPr/>
            <p:nvPr/>
          </p:nvSpPr>
          <p:spPr>
            <a:xfrm>
              <a:off x="10216306" y="327936"/>
              <a:ext cx="1350893" cy="1200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F78FE6-9040-AD60-0547-D749918F7B35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작업 위치 변경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F8F48D5-1C08-6DF3-1A95-496D0896E020}"/>
                </a:ext>
              </a:extLst>
            </p:cNvPr>
            <p:cNvSpPr/>
            <p:nvPr/>
          </p:nvSpPr>
          <p:spPr>
            <a:xfrm>
              <a:off x="10286086" y="591095"/>
              <a:ext cx="1217253" cy="9040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017C4BA-4D06-E188-1C3F-0DF07E986510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403862-F79E-0C78-7278-2C3A44271C56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B4A322-BF7A-6DB6-7FC3-9D8FF3569D91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FBAC675C-143B-E2E9-A866-6D5A5C1ED3D6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AE57098D-CE1D-99E4-5639-2DF020A72578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8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8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en-US" altLang="ko-KR" sz="8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8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온독</a:t>
            </a:r>
            <a:r>
              <a:rPr lang="en-US" altLang="ko-KR" sz="8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센터</a:t>
            </a:r>
            <a:r>
              <a:rPr lang="en-US" altLang="ko-KR" sz="8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EA912B15-02C5-04C3-B0CF-C20438A44BB6}"/>
              </a:ext>
            </a:extLst>
          </p:cNvPr>
          <p:cNvSpPr/>
          <p:nvPr/>
        </p:nvSpPr>
        <p:spPr>
          <a:xfrm>
            <a:off x="3091933" y="2572109"/>
            <a:ext cx="3320742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온독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센터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생성된 작업 위치 변경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CHGLOC↔MSG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FF65543-F269-F06A-A5EA-E81E88FA75E9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872214" y="5031607"/>
            <a:ext cx="1171845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46">
            <a:extLst>
              <a:ext uri="{FF2B5EF4-FFF2-40B4-BE49-F238E27FC236}">
                <a16:creationId xmlns:a16="http://schemas.microsoft.com/office/drawing/2014/main" id="{F3AC2EC8-1793-7B7F-B916-DC0A61EA5B14}"/>
              </a:ext>
            </a:extLst>
          </p:cNvPr>
          <p:cNvSpPr/>
          <p:nvPr/>
        </p:nvSpPr>
        <p:spPr>
          <a:xfrm>
            <a:off x="3237218" y="3781347"/>
            <a:ext cx="4273926" cy="347461"/>
          </a:xfrm>
          <a:prstGeom prst="wedgeRectCallout">
            <a:avLst>
              <a:gd name="adj1" fmla="val -57633"/>
              <a:gd name="adj2" fmla="val 1253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CHGLOC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CNTR_NO, CNTR_SEQ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</a:p>
        </p:txBody>
      </p: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98975901-8D89-0445-83AB-4C9C1CEAD4D4}"/>
              </a:ext>
            </a:extLst>
          </p:cNvPr>
          <p:cNvSpPr/>
          <p:nvPr/>
        </p:nvSpPr>
        <p:spPr>
          <a:xfrm>
            <a:off x="2722182" y="5707845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DA96D3C3-0E97-A6E5-62F7-426C61A5ABAA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4162182" y="5876563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DDE06728-DA95-95FB-2593-9B9579E4D88F}"/>
              </a:ext>
            </a:extLst>
          </p:cNvPr>
          <p:cNvSpPr/>
          <p:nvPr/>
        </p:nvSpPr>
        <p:spPr>
          <a:xfrm>
            <a:off x="4873129" y="5633675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수정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8F9DF7CF-F240-6FEE-5F88-0FBA3CBEE52C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IF-VBS-SLIP-021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28572886-FD87-EA86-3057-97CFE07CCE5A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갱신을 위한 작업 위치 변경 결과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반입 작업 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상황에 따라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장치장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위치를 변경하는 경우가 있음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정보를 송신함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IF-VBS-SLIP-021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3237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B4BC1-421A-7075-F519-5C0AB46DC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91877-976B-07D4-B939-5DCA74272C29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80F8DAD0-592F-9AC8-4C6F-17431FB94BDF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D160F239-3042-86CE-3214-006CD717264C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11)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냉컨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플러그 아웃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A800C-C4E7-3909-67E3-C5EB2F4C7E75}"/>
              </a:ext>
            </a:extLst>
          </p:cNvPr>
          <p:cNvSpPr/>
          <p:nvPr/>
        </p:nvSpPr>
        <p:spPr>
          <a:xfrm>
            <a:off x="5362032" y="5483"/>
            <a:ext cx="3781968" cy="5575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냉컨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플러그 변경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(RF↔MSG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IF-VBS-SLIP-006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BpaBusinessService.sendData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VbsReeferService.processReeferPlugInOutResult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346027CB-318C-DDD5-51B3-E13363D57B44}"/>
              </a:ext>
            </a:extLst>
          </p:cNvPr>
          <p:cNvSpPr/>
          <p:nvPr/>
        </p:nvSpPr>
        <p:spPr>
          <a:xfrm rot="10800000" flipH="1" flipV="1">
            <a:off x="171252" y="5706632"/>
            <a:ext cx="8837055" cy="955424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94058E62-3744-5750-6BCF-92A3E73E4FA5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450976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44313CD1-0A7C-EEFC-DC3B-40AB8019538C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냉컨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플러그 상태 정보 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A20C78-E8F3-B1EA-1EBA-43BD7755C529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냉컨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플러그 상태 정보 저장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7C6467F-E510-EBE8-B286-8543175F299A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DC785E3A-7557-EBE8-8B8F-5C9B2A7C3185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5564340-3194-D104-AC38-0CC3D8FD5080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7063D1-1584-7014-31C7-EC64761DCC06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냉컨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플러그 상태 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C8A4614-8DBA-BF3E-5BF5-0B1A2752FFBF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1629D0-3EEC-A66E-761D-4A1377CDAAC9}"/>
              </a:ext>
            </a:extLst>
          </p:cNvPr>
          <p:cNvGrpSpPr/>
          <p:nvPr/>
        </p:nvGrpSpPr>
        <p:grpSpPr>
          <a:xfrm>
            <a:off x="4446341" y="4213736"/>
            <a:ext cx="1350893" cy="1407968"/>
            <a:chOff x="10216306" y="327936"/>
            <a:chExt cx="1350893" cy="140796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4C6EFD5-3604-4D77-756B-436269F2B62C}"/>
                </a:ext>
              </a:extLst>
            </p:cNvPr>
            <p:cNvSpPr/>
            <p:nvPr/>
          </p:nvSpPr>
          <p:spPr>
            <a:xfrm>
              <a:off x="10216306" y="327936"/>
              <a:ext cx="1350893" cy="14079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9210FA6-979C-30BE-03DD-21D435A88E55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검사 완료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D596098-E1FF-4070-E2F8-F1B2F30DA608}"/>
                </a:ext>
              </a:extLst>
            </p:cNvPr>
            <p:cNvSpPr/>
            <p:nvPr/>
          </p:nvSpPr>
          <p:spPr>
            <a:xfrm>
              <a:off x="10286086" y="591095"/>
              <a:ext cx="1217253" cy="1106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냉컨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플러그 아웃 시간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냉컨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플러그 상태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B7BDB01-C05F-09BA-E8CF-816B838E6C8C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BE7712-1C11-512A-7E68-4E9A0B62A2FC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99D982-AB47-FD8B-12C8-351369A2B22A}"/>
              </a:ext>
            </a:extLst>
          </p:cNvPr>
          <p:cNvSpPr/>
          <p:nvPr/>
        </p:nvSpPr>
        <p:spPr>
          <a:xfrm>
            <a:off x="171252" y="571466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6342C3EC-6F12-8298-109C-0BE803AA1F4D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20EDD7D6-E4D3-794A-289D-9C671293FC09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검사장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7D1A9BA3-29EA-6FA0-DABB-E59333AB6AD4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검사장에서 생성된 </a:t>
            </a:r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 결과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RF↔MSG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5589119D-4548-B483-50B8-39FB03810716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699358" y="5204463"/>
            <a:ext cx="1517557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46">
            <a:extLst>
              <a:ext uri="{FF2B5EF4-FFF2-40B4-BE49-F238E27FC236}">
                <a16:creationId xmlns:a16="http://schemas.microsoft.com/office/drawing/2014/main" id="{F0FA9762-D84F-04BD-9F63-9AA7872C6683}"/>
              </a:ext>
            </a:extLst>
          </p:cNvPr>
          <p:cNvSpPr/>
          <p:nvPr/>
        </p:nvSpPr>
        <p:spPr>
          <a:xfrm>
            <a:off x="3237218" y="3671129"/>
            <a:ext cx="4273926" cy="457679"/>
          </a:xfrm>
          <a:prstGeom prst="wedgeRectCallout">
            <a:avLst>
              <a:gd name="adj1" fmla="val -57633"/>
              <a:gd name="adj2" fmla="val 1253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RF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</a:t>
            </a:r>
            <a:r>
              <a:rPr lang="ko-KR" altLang="en-US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</a:t>
            </a:r>
            <a:r>
              <a:rPr lang="ko-KR" altLang="en-US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이면서 </a:t>
            </a:r>
            <a:r>
              <a:rPr lang="en-US" altLang="ko-KR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FINISH(NEW)</a:t>
            </a:r>
            <a:r>
              <a:rPr lang="ko-KR" altLang="en-US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</a:t>
            </a:r>
            <a:r>
              <a:rPr lang="ko-KR" altLang="en-US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이면서 </a:t>
            </a:r>
            <a:r>
              <a:rPr lang="en-US" altLang="ko-KR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CNLTAG(NEW)</a:t>
            </a:r>
            <a:r>
              <a:rPr lang="ko-KR" altLang="en-US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ko-KR" altLang="en-US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경우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수행함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CNTR_NO, CNTR_SEQ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</a:p>
        </p:txBody>
      </p: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E17F9812-B8A8-7172-A825-4B00EA09D035}"/>
              </a:ext>
            </a:extLst>
          </p:cNvPr>
          <p:cNvSpPr/>
          <p:nvPr/>
        </p:nvSpPr>
        <p:spPr>
          <a:xfrm>
            <a:off x="2722182" y="6053557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B59D127E-1114-9D38-86A3-21FEB906D86B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4162182" y="6222275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1D6B2F20-CB4E-3E1A-8250-8A1788ED5D89}"/>
              </a:ext>
            </a:extLst>
          </p:cNvPr>
          <p:cNvSpPr/>
          <p:nvPr/>
        </p:nvSpPr>
        <p:spPr>
          <a:xfrm>
            <a:off x="4873129" y="5979387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수정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7067F48F-B169-F193-1090-7C10B6B27DE3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IF-VBS-SLIP-006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2E4CB454-7E9D-3E00-6BCA-7DFC59B36F6D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갱신을 위한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 결과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냉동 컨테이너의 경우 반출 시 플러그가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탈착됬는지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확인이 필요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냉컨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플러그 상태 변경 정보를 송신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IF-VBS-SLIP-006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225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BC378-C2E3-9E3C-A1FA-8CA1A74F4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181486-F94F-B4D6-F4D8-682E82D4589C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04B4B53D-5B00-B965-D0B8-CC76F4664688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547BC3FE-A2A7-0284-58A8-80520FC50A5C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12)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공컨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교체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DFF123-18E9-F891-BA26-C10157D6C278}"/>
              </a:ext>
            </a:extLst>
          </p:cNvPr>
          <p:cNvSpPr/>
          <p:nvPr/>
        </p:nvSpPr>
        <p:spPr>
          <a:xfrm>
            <a:off x="5362032" y="3704"/>
            <a:ext cx="3781968" cy="5764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스왑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(EMTSWP↔MSG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API-BPA-INFO-S-GETCNTRPINFO2, API-BPA-INFO-S-GETCNTRPINFO3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IF-VBS-SLIP-028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BpaBusinessService.sendData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VbsEmptyConSwapService.processEmptyConSwapResult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E26F425B-32FE-B82C-70C8-80E4E657C4A1}"/>
              </a:ext>
            </a:extLst>
          </p:cNvPr>
          <p:cNvSpPr/>
          <p:nvPr/>
        </p:nvSpPr>
        <p:spPr>
          <a:xfrm rot="10800000" flipH="1" flipV="1">
            <a:off x="171252" y="5957319"/>
            <a:ext cx="8837055" cy="70473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FC135991-057C-0E22-9DEE-30DD4F146FBA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70016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3A18F91C-2ABE-5793-C877-267F13F3A444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F79DB1-062C-F723-95B3-EDE78D86C962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저장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59D25BD-BD47-1634-1553-B6282826791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2082D084-462B-9E35-B520-E20AB46A39FF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83D6FE-D52E-DCE7-2156-E38C78DC5414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B63452-4AAD-CEB6-52E4-FF287DD2627C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6C4C758-D536-F811-72A8-DC49DCC15870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B01662-C273-6058-98C4-B17ADC0F966C}"/>
              </a:ext>
            </a:extLst>
          </p:cNvPr>
          <p:cNvGrpSpPr/>
          <p:nvPr/>
        </p:nvGrpSpPr>
        <p:grpSpPr>
          <a:xfrm>
            <a:off x="4116492" y="4329084"/>
            <a:ext cx="1350893" cy="1463025"/>
            <a:chOff x="10216306" y="327936"/>
            <a:chExt cx="1350893" cy="146302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5137098-397A-BB85-4C57-0B63C9993463}"/>
                </a:ext>
              </a:extLst>
            </p:cNvPr>
            <p:cNvSpPr/>
            <p:nvPr/>
          </p:nvSpPr>
          <p:spPr>
            <a:xfrm>
              <a:off x="10216306" y="327936"/>
              <a:ext cx="1350893" cy="1463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AD343F1-CD0F-E136-E2D2-D03F4E79F68D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공컨</a:t>
              </a:r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교체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712071-B4D8-B6BE-EC5F-ED3B1218D131}"/>
                </a:ext>
              </a:extLst>
            </p:cNvPr>
            <p:cNvSpPr/>
            <p:nvPr/>
          </p:nvSpPr>
          <p:spPr>
            <a:xfrm>
              <a:off x="10286086" y="591094"/>
              <a:ext cx="1217253" cy="11473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상차지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하차지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이전 컨테이너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교체 컨테이너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511AEC1-6847-3C55-D5F3-64095B9C01FC}"/>
              </a:ext>
            </a:extLst>
          </p:cNvPr>
          <p:cNvCxnSpPr>
            <a:cxnSpLocks/>
            <a:stCxn id="22" idx="1"/>
            <a:endCxn id="15" idx="3"/>
          </p:cNvCxnSpPr>
          <p:nvPr/>
        </p:nvCxnSpPr>
        <p:spPr>
          <a:xfrm flipH="1">
            <a:off x="2914091" y="4479195"/>
            <a:ext cx="1202402" cy="120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4D783FC-0C04-6ADD-A80B-237C43D102AB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10CE70-E6D6-5A3A-8841-3779E9048F2C}"/>
              </a:ext>
            </a:extLst>
          </p:cNvPr>
          <p:cNvSpPr/>
          <p:nvPr/>
        </p:nvSpPr>
        <p:spPr>
          <a:xfrm>
            <a:off x="171252" y="5957351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0742657A-8F11-2FC9-098F-D9691BAD4EB3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747A7A5F-BC21-3560-8994-23C5F6A84CD0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온독</a:t>
            </a: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센터</a:t>
            </a: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9D74ED4F-8FAC-9792-9E4D-F3245AA586F2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터미널에서 생성된 </a:t>
            </a:r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EMTSWP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C0A2A96D-BDC8-42D7-0545-1313D38F36CC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654350" y="5249471"/>
            <a:ext cx="1607572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46">
            <a:extLst>
              <a:ext uri="{FF2B5EF4-FFF2-40B4-BE49-F238E27FC236}">
                <a16:creationId xmlns:a16="http://schemas.microsoft.com/office/drawing/2014/main" id="{FD25518E-448A-DA67-D3BB-CA8FBF9C6551}"/>
              </a:ext>
            </a:extLst>
          </p:cNvPr>
          <p:cNvSpPr/>
          <p:nvPr/>
        </p:nvSpPr>
        <p:spPr>
          <a:xfrm>
            <a:off x="3091933" y="3406173"/>
            <a:ext cx="4273926" cy="711133"/>
          </a:xfrm>
          <a:prstGeom prst="wedgeRectCallout">
            <a:avLst>
              <a:gd name="adj1" fmla="val -54160"/>
              <a:gd name="adj2" fmla="val 9995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EMTSWP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CNTR_NO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API-BPA-INFO-S-GETCNTRPINFO2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프로그램으로 이전 컨테이너 정보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API-BPA-INFO-S-GETCNTRPINFO3</a:t>
            </a:r>
            <a:r>
              <a:rPr lang="ko-KR" altLang="en-US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 컨테이너 정보와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조회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PIN_NO, CNTR_NO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모선 항차 정보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(VVD, VVD_YEAR)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수정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6DF11532-CAE1-0D2C-CB7D-F414B6CCD50E}"/>
              </a:ext>
            </a:extLst>
          </p:cNvPr>
          <p:cNvSpPr/>
          <p:nvPr/>
        </p:nvSpPr>
        <p:spPr>
          <a:xfrm>
            <a:off x="2722182" y="614357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61903ECD-5A5C-9952-27E7-138465950F68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4162182" y="6312290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5E276ED0-255F-48DE-8033-10471331F248}"/>
              </a:ext>
            </a:extLst>
          </p:cNvPr>
          <p:cNvSpPr/>
          <p:nvPr/>
        </p:nvSpPr>
        <p:spPr>
          <a:xfrm>
            <a:off x="4873129" y="6069402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수정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F84680F9-74E1-CDC1-B9CD-4C6E9595D1A7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IF-VBS-SLIP-028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804ACA8B-BE5F-E853-BCD0-259AD90DE86D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갱신을 위한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결과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반출 작업 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상황에 따라 컨테이너를 변경하는 경우가 있음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결과 정보를 송신함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 정보들을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IF-VBS-SLIP-028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540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F1680-D997-BFB3-6471-D4CFA42A7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FE3DC7-B8B5-7049-E57A-BDFAFEAC1274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6903A835-6224-11C1-636F-72FFD5138132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38455C5D-192F-4C79-57B7-C9F465E04D86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13)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반출입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취소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81BA80-0B90-8B10-DAB7-1155A3FFDE87}"/>
              </a:ext>
            </a:extLst>
          </p:cNvPr>
          <p:cNvSpPr/>
          <p:nvPr/>
        </p:nvSpPr>
        <p:spPr>
          <a:xfrm>
            <a:off x="5028975" y="0"/>
            <a:ext cx="4115025" cy="7951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</a:t>
            </a:r>
            <a:r>
              <a:rPr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EIRNO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IF-VBS-SLIP-022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BpaBusinessService.processGate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BpaBusinessService.processGateOut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VbsCancelGateService.processCancelGate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itt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IttCancelGateService.processCancelGate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2" name="모서리가 둥근 직사각형 444">
            <a:extLst>
              <a:ext uri="{FF2B5EF4-FFF2-40B4-BE49-F238E27FC236}">
                <a16:creationId xmlns:a16="http://schemas.microsoft.com/office/drawing/2014/main" id="{A28C7FEE-EC43-EFCD-A7BC-8D6724742D6F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8" name="모서리가 둥근 직사각형 444">
            <a:extLst>
              <a:ext uri="{FF2B5EF4-FFF2-40B4-BE49-F238E27FC236}">
                <a16:creationId xmlns:a16="http://schemas.microsoft.com/office/drawing/2014/main" id="{6E8E0911-EC8F-1766-2C8E-607746A4C869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555FB2C4-49A9-A363-8572-9345F301C4E2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반출입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취소 정보 저장</a:t>
            </a:r>
          </a:p>
        </p:txBody>
      </p:sp>
      <p:cxnSp>
        <p:nvCxnSpPr>
          <p:cNvPr id="734" name="직선 화살표 연결선 733">
            <a:extLst>
              <a:ext uri="{FF2B5EF4-FFF2-40B4-BE49-F238E27FC236}">
                <a16:creationId xmlns:a16="http://schemas.microsoft.com/office/drawing/2014/main" id="{22A37209-36ED-7141-2BCF-8B621DB77A83}"/>
              </a:ext>
            </a:extLst>
          </p:cNvPr>
          <p:cNvCxnSpPr>
            <a:cxnSpLocks/>
            <a:stCxn id="797" idx="2"/>
            <a:endCxn id="73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5" name="순서도: 종속 처리 734">
            <a:extLst>
              <a:ext uri="{FF2B5EF4-FFF2-40B4-BE49-F238E27FC236}">
                <a16:creationId xmlns:a16="http://schemas.microsoft.com/office/drawing/2014/main" id="{7AAB3CED-52BD-E808-5BA6-DF9066950806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38" name="직선 화살표 연결선 737">
            <a:extLst>
              <a:ext uri="{FF2B5EF4-FFF2-40B4-BE49-F238E27FC236}">
                <a16:creationId xmlns:a16="http://schemas.microsoft.com/office/drawing/2014/main" id="{7D92DEA1-DB90-F866-6F96-EF4C64381232}"/>
              </a:ext>
            </a:extLst>
          </p:cNvPr>
          <p:cNvCxnSpPr>
            <a:cxnSpLocks/>
            <a:stCxn id="730" idx="2"/>
            <a:endCxn id="735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BE04D02A-5A41-CFB6-3027-82D6BFB85E4C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반출입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취소 정보 전송</a:t>
            </a:r>
          </a:p>
        </p:txBody>
      </p:sp>
      <p:cxnSp>
        <p:nvCxnSpPr>
          <p:cNvPr id="740" name="직선 화살표 연결선 739">
            <a:extLst>
              <a:ext uri="{FF2B5EF4-FFF2-40B4-BE49-F238E27FC236}">
                <a16:creationId xmlns:a16="http://schemas.microsoft.com/office/drawing/2014/main" id="{5AFF78C2-2719-179C-ED97-0047DF91AEDD}"/>
              </a:ext>
            </a:extLst>
          </p:cNvPr>
          <p:cNvCxnSpPr>
            <a:cxnSpLocks/>
            <a:stCxn id="735" idx="2"/>
            <a:endCxn id="739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3" name="그룹 742">
            <a:extLst>
              <a:ext uri="{FF2B5EF4-FFF2-40B4-BE49-F238E27FC236}">
                <a16:creationId xmlns:a16="http://schemas.microsoft.com/office/drawing/2014/main" id="{B1B129DE-4209-3E92-14E1-7F3BD16479FA}"/>
              </a:ext>
            </a:extLst>
          </p:cNvPr>
          <p:cNvGrpSpPr/>
          <p:nvPr/>
        </p:nvGrpSpPr>
        <p:grpSpPr>
          <a:xfrm>
            <a:off x="4446341" y="4213736"/>
            <a:ext cx="1350893" cy="1381567"/>
            <a:chOff x="10216306" y="327936"/>
            <a:chExt cx="1350893" cy="1381567"/>
          </a:xfrm>
        </p:grpSpPr>
        <p:sp>
          <p:nvSpPr>
            <p:cNvPr id="778" name="직사각형 777">
              <a:extLst>
                <a:ext uri="{FF2B5EF4-FFF2-40B4-BE49-F238E27FC236}">
                  <a16:creationId xmlns:a16="http://schemas.microsoft.com/office/drawing/2014/main" id="{1547975A-DBD7-27D9-5DD9-659273C33CF2}"/>
                </a:ext>
              </a:extLst>
            </p:cNvPr>
            <p:cNvSpPr/>
            <p:nvPr/>
          </p:nvSpPr>
          <p:spPr>
            <a:xfrm>
              <a:off x="10216306" y="327936"/>
              <a:ext cx="1350893" cy="13815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2498B07A-6475-4A41-4697-AD97B5F8B4EA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</a:t>
              </a:r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취소 정보</a:t>
              </a: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DDDDBEC6-6067-9898-833A-062F33BDA37F}"/>
                </a:ext>
              </a:extLst>
            </p:cNvPr>
            <p:cNvSpPr/>
            <p:nvPr/>
          </p:nvSpPr>
          <p:spPr>
            <a:xfrm>
              <a:off x="10286086" y="591095"/>
              <a:ext cx="1217253" cy="10926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VBS_YN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ITT_YN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취소 시각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취소 사유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781" name="직선 화살표 연결선 780">
            <a:extLst>
              <a:ext uri="{FF2B5EF4-FFF2-40B4-BE49-F238E27FC236}">
                <a16:creationId xmlns:a16="http://schemas.microsoft.com/office/drawing/2014/main" id="{49E1FEC5-95E7-9D5B-0A01-8805AD9928E6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2" name="직사각형 781">
            <a:extLst>
              <a:ext uri="{FF2B5EF4-FFF2-40B4-BE49-F238E27FC236}">
                <a16:creationId xmlns:a16="http://schemas.microsoft.com/office/drawing/2014/main" id="{6F1E4EEF-6DCF-C7B1-D190-6AFEE934E90F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3" name="직사각형 782">
            <a:extLst>
              <a:ext uri="{FF2B5EF4-FFF2-40B4-BE49-F238E27FC236}">
                <a16:creationId xmlns:a16="http://schemas.microsoft.com/office/drawing/2014/main" id="{42573991-021F-33EC-FF5C-88C3E43865B8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4" name="순서도: 연결자 783">
            <a:extLst>
              <a:ext uri="{FF2B5EF4-FFF2-40B4-BE49-F238E27FC236}">
                <a16:creationId xmlns:a16="http://schemas.microsoft.com/office/drawing/2014/main" id="{5DD114E2-510B-C200-6AFD-3C5B98A6F372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6" name="사각형 설명선 46">
            <a:extLst>
              <a:ext uri="{FF2B5EF4-FFF2-40B4-BE49-F238E27FC236}">
                <a16:creationId xmlns:a16="http://schemas.microsoft.com/office/drawing/2014/main" id="{6386B586-F25E-B4CC-D59B-BC303445F7C6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터미널에서 생성된 </a:t>
            </a:r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반출입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취소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87" name="연결선: 꺾임 786">
            <a:extLst>
              <a:ext uri="{FF2B5EF4-FFF2-40B4-BE49-F238E27FC236}">
                <a16:creationId xmlns:a16="http://schemas.microsoft.com/office/drawing/2014/main" id="{B276FD7F-204F-B8AD-244C-4D2602F90DE7}"/>
              </a:ext>
            </a:extLst>
          </p:cNvPr>
          <p:cNvCxnSpPr>
            <a:cxnSpLocks/>
            <a:stCxn id="739" idx="2"/>
            <a:endCxn id="789" idx="1"/>
          </p:cNvCxnSpPr>
          <p:nvPr/>
        </p:nvCxnSpPr>
        <p:spPr>
          <a:xfrm rot="16200000" flipH="1">
            <a:off x="1872214" y="5031607"/>
            <a:ext cx="1171845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8" name="사각형 설명선 46">
            <a:extLst>
              <a:ext uri="{FF2B5EF4-FFF2-40B4-BE49-F238E27FC236}">
                <a16:creationId xmlns:a16="http://schemas.microsoft.com/office/drawing/2014/main" id="{B8D97A23-76C4-493C-5FB6-2FEA7B707657}"/>
              </a:ext>
            </a:extLst>
          </p:cNvPr>
          <p:cNvSpPr/>
          <p:nvPr/>
        </p:nvSpPr>
        <p:spPr>
          <a:xfrm>
            <a:off x="3237218" y="3361672"/>
            <a:ext cx="4273926" cy="576037"/>
          </a:xfrm>
          <a:prstGeom prst="wedgeRectCallout">
            <a:avLst>
              <a:gd name="adj1" fmla="val -57585"/>
              <a:gd name="adj2" fmla="val 1067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EIR_NO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HITOPS3-WEB-BLK-S-GETITTINFOBYEIRNO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PIN_NO, CNTR_NO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모선 항차 정보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(VVD, VVD_YEAR)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수정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9" name="순서도: 종속 처리 788">
            <a:extLst>
              <a:ext uri="{FF2B5EF4-FFF2-40B4-BE49-F238E27FC236}">
                <a16:creationId xmlns:a16="http://schemas.microsoft.com/office/drawing/2014/main" id="{B0020075-A8BF-4203-4E0D-9310AF8972D1}"/>
              </a:ext>
            </a:extLst>
          </p:cNvPr>
          <p:cNvSpPr/>
          <p:nvPr/>
        </p:nvSpPr>
        <p:spPr>
          <a:xfrm>
            <a:off x="2722182" y="5707845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90" name="직선 화살표 연결선 789">
            <a:extLst>
              <a:ext uri="{FF2B5EF4-FFF2-40B4-BE49-F238E27FC236}">
                <a16:creationId xmlns:a16="http://schemas.microsoft.com/office/drawing/2014/main" id="{A5EEF0CE-B509-F254-47E1-446CA792763D}"/>
              </a:ext>
            </a:extLst>
          </p:cNvPr>
          <p:cNvCxnSpPr>
            <a:cxnSpLocks/>
            <a:stCxn id="789" idx="3"/>
            <a:endCxn id="791" idx="1"/>
          </p:cNvCxnSpPr>
          <p:nvPr/>
        </p:nvCxnSpPr>
        <p:spPr>
          <a:xfrm flipV="1">
            <a:off x="4162182" y="5876563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1" name="순서도: 수행의 시작/종료 790">
            <a:extLst>
              <a:ext uri="{FF2B5EF4-FFF2-40B4-BE49-F238E27FC236}">
                <a16:creationId xmlns:a16="http://schemas.microsoft.com/office/drawing/2014/main" id="{53D76810-8123-3656-6E6E-78B56A4D35E8}"/>
              </a:ext>
            </a:extLst>
          </p:cNvPr>
          <p:cNvSpPr/>
          <p:nvPr/>
        </p:nvSpPr>
        <p:spPr>
          <a:xfrm>
            <a:off x="4873129" y="5633675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저장</a:t>
            </a:r>
          </a:p>
        </p:txBody>
      </p:sp>
      <p:sp>
        <p:nvSpPr>
          <p:cNvPr id="792" name="사각형 설명선 46">
            <a:extLst>
              <a:ext uri="{FF2B5EF4-FFF2-40B4-BE49-F238E27FC236}">
                <a16:creationId xmlns:a16="http://schemas.microsoft.com/office/drawing/2014/main" id="{96014FE4-89BF-0802-0D56-91EF2BE93DFA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IF-VBS-SLIP-022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3" name="모서리가 둥근 직사각형 711">
            <a:extLst>
              <a:ext uri="{FF2B5EF4-FFF2-40B4-BE49-F238E27FC236}">
                <a16:creationId xmlns:a16="http://schemas.microsoft.com/office/drawing/2014/main" id="{D345E7B3-7C78-E05E-D09A-4441EC3B4C54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수정 및 폐기를 위한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반출입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취소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반출입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취소 여부 수신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반출입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취소 처리 후 게이트 정보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 후에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컨테이너에 대해서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VVD,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VVD_YEAR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최신화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7" name="순서도: 수행의 시작/종료 796">
            <a:extLst>
              <a:ext uri="{FF2B5EF4-FFF2-40B4-BE49-F238E27FC236}">
                <a16:creationId xmlns:a16="http://schemas.microsoft.com/office/drawing/2014/main" id="{2306B081-C595-9CAE-F5C4-6D717D1F2F09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반출입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취소 정보생성</a:t>
            </a:r>
          </a:p>
        </p:txBody>
      </p:sp>
      <p:sp>
        <p:nvSpPr>
          <p:cNvPr id="798" name="순서도: 연결자 797">
            <a:extLst>
              <a:ext uri="{FF2B5EF4-FFF2-40B4-BE49-F238E27FC236}">
                <a16:creationId xmlns:a16="http://schemas.microsoft.com/office/drawing/2014/main" id="{F08AAF6E-EC5E-08A9-5EED-D28AE8940DD3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287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25176-B935-458F-A82D-0775CEE3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4EBFA6-73CF-2F91-0B5C-ADE201B69C44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0792A420-3C2C-D107-0191-DD95CB461CA4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64C8B194-4ED1-6DD9-F3BF-F83C3DB399D9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올컨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기타 프로세스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3" name="모서리가 둥근 직사각형 711">
            <a:extLst>
              <a:ext uri="{FF2B5EF4-FFF2-40B4-BE49-F238E27FC236}">
                <a16:creationId xmlns:a16="http://schemas.microsoft.com/office/drawing/2014/main" id="{DFEF0CB6-F8FD-257C-8F7A-E87F77B7CDDF}"/>
              </a:ext>
            </a:extLst>
          </p:cNvPr>
          <p:cNvSpPr/>
          <p:nvPr/>
        </p:nvSpPr>
        <p:spPr bwMode="auto">
          <a:xfrm>
            <a:off x="444398" y="1343249"/>
            <a:ext cx="8200084" cy="614405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올컨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기타 프로세스 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보조 프로세스 외 기타 프로세스가 존재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400" b="1" dirty="0"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452AA0-4EA8-CFB4-D5AE-FE63D720F9DD}"/>
              </a:ext>
            </a:extLst>
          </p:cNvPr>
          <p:cNvSpPr/>
          <p:nvPr/>
        </p:nvSpPr>
        <p:spPr>
          <a:xfrm>
            <a:off x="444397" y="2129245"/>
            <a:ext cx="8200083" cy="4349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작성예정</a:t>
            </a:r>
          </a:p>
        </p:txBody>
      </p:sp>
    </p:spTree>
    <p:extLst>
      <p:ext uri="{BB962C8B-B14F-4D97-AF65-F5344CB8AC3E}">
        <p14:creationId xmlns:p14="http://schemas.microsoft.com/office/powerpoint/2010/main" val="4090865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43C78-D4EF-9C7E-1A4B-DC5C29BF4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모서리가 둥근 직사각형 444">
            <a:extLst>
              <a:ext uri="{FF2B5EF4-FFF2-40B4-BE49-F238E27FC236}">
                <a16:creationId xmlns:a16="http://schemas.microsoft.com/office/drawing/2014/main" id="{6E3806F8-83DF-B53E-6846-3D945D970F9A}"/>
              </a:ext>
            </a:extLst>
          </p:cNvPr>
          <p:cNvSpPr/>
          <p:nvPr/>
        </p:nvSpPr>
        <p:spPr>
          <a:xfrm rot="10800000" flipH="1" flipV="1">
            <a:off x="982859" y="4320421"/>
            <a:ext cx="8025448" cy="221220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4" name="모서리가 둥근 직사각형 444">
            <a:extLst>
              <a:ext uri="{FF2B5EF4-FFF2-40B4-BE49-F238E27FC236}">
                <a16:creationId xmlns:a16="http://schemas.microsoft.com/office/drawing/2014/main" id="{14EC577D-0613-73BF-5F49-0259CC71B496}"/>
              </a:ext>
            </a:extLst>
          </p:cNvPr>
          <p:cNvSpPr/>
          <p:nvPr/>
        </p:nvSpPr>
        <p:spPr>
          <a:xfrm rot="10800000" flipH="1" flipV="1">
            <a:off x="1000964" y="2267372"/>
            <a:ext cx="8025448" cy="227744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46" name="그룹 745">
            <a:extLst>
              <a:ext uri="{FF2B5EF4-FFF2-40B4-BE49-F238E27FC236}">
                <a16:creationId xmlns:a16="http://schemas.microsoft.com/office/drawing/2014/main" id="{1FE71BEA-92AF-009F-D4AE-21ECF54CCF56}"/>
              </a:ext>
            </a:extLst>
          </p:cNvPr>
          <p:cNvGrpSpPr/>
          <p:nvPr/>
        </p:nvGrpSpPr>
        <p:grpSpPr>
          <a:xfrm>
            <a:off x="36709" y="3316246"/>
            <a:ext cx="866731" cy="713273"/>
            <a:chOff x="2304137" y="4187852"/>
            <a:chExt cx="866731" cy="713273"/>
          </a:xfrm>
        </p:grpSpPr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C3489041-91D3-9D55-06DE-7D04DB29F0E3}"/>
                </a:ext>
              </a:extLst>
            </p:cNvPr>
            <p:cNvSpPr/>
            <p:nvPr/>
          </p:nvSpPr>
          <p:spPr>
            <a:xfrm>
              <a:off x="2304137" y="4187852"/>
              <a:ext cx="866731" cy="7132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5317EAE8-651C-C56F-F641-B27A6E409DBA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749" name="그래픽 748">
              <a:extLst>
                <a:ext uri="{FF2B5EF4-FFF2-40B4-BE49-F238E27FC236}">
                  <a16:creationId xmlns:a16="http://schemas.microsoft.com/office/drawing/2014/main" id="{00080928-5481-583D-0D81-4EF504D6B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04644" y="4408839"/>
              <a:ext cx="446647" cy="412290"/>
            </a:xfrm>
            <a:prstGeom prst="rect">
              <a:avLst/>
            </a:prstGeom>
          </p:spPr>
        </p:pic>
      </p:grpSp>
      <p:grpSp>
        <p:nvGrpSpPr>
          <p:cNvPr id="750" name="그룹 749">
            <a:extLst>
              <a:ext uri="{FF2B5EF4-FFF2-40B4-BE49-F238E27FC236}">
                <a16:creationId xmlns:a16="http://schemas.microsoft.com/office/drawing/2014/main" id="{FDA9E8A6-FB3B-FEBF-8E4C-878F67845FF5}"/>
              </a:ext>
            </a:extLst>
          </p:cNvPr>
          <p:cNvGrpSpPr/>
          <p:nvPr/>
        </p:nvGrpSpPr>
        <p:grpSpPr>
          <a:xfrm>
            <a:off x="36709" y="4696667"/>
            <a:ext cx="866731" cy="771245"/>
            <a:chOff x="86564" y="4818278"/>
            <a:chExt cx="866731" cy="771245"/>
          </a:xfrm>
        </p:grpSpPr>
        <p:grpSp>
          <p:nvGrpSpPr>
            <p:cNvPr id="751" name="그룹 750">
              <a:extLst>
                <a:ext uri="{FF2B5EF4-FFF2-40B4-BE49-F238E27FC236}">
                  <a16:creationId xmlns:a16="http://schemas.microsoft.com/office/drawing/2014/main" id="{3E6F76A0-2E40-1718-9ABC-4C2A6E76E4CF}"/>
                </a:ext>
              </a:extLst>
            </p:cNvPr>
            <p:cNvGrpSpPr/>
            <p:nvPr/>
          </p:nvGrpSpPr>
          <p:grpSpPr>
            <a:xfrm>
              <a:off x="86564" y="4818278"/>
              <a:ext cx="866731" cy="771245"/>
              <a:chOff x="2304137" y="4129880"/>
              <a:chExt cx="866731" cy="771245"/>
            </a:xfrm>
          </p:grpSpPr>
          <p:sp>
            <p:nvSpPr>
              <p:cNvPr id="771" name="직사각형 770">
                <a:extLst>
                  <a:ext uri="{FF2B5EF4-FFF2-40B4-BE49-F238E27FC236}">
                    <a16:creationId xmlns:a16="http://schemas.microsoft.com/office/drawing/2014/main" id="{B4D9B3F1-B3DD-68CB-DB17-C7AECDDCDB80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2" name="직사각형 771">
                <a:extLst>
                  <a:ext uri="{FF2B5EF4-FFF2-40B4-BE49-F238E27FC236}">
                    <a16:creationId xmlns:a16="http://schemas.microsoft.com/office/drawing/2014/main" id="{2E960880-9F47-9B52-E189-CC130A7B4B03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블록체인</a:t>
                </a:r>
              </a:p>
            </p:txBody>
          </p:sp>
        </p:grpSp>
        <p:grpSp>
          <p:nvGrpSpPr>
            <p:cNvPr id="752" name="그룹 751">
              <a:extLst>
                <a:ext uri="{FF2B5EF4-FFF2-40B4-BE49-F238E27FC236}">
                  <a16:creationId xmlns:a16="http://schemas.microsoft.com/office/drawing/2014/main" id="{0E9526B8-4DCD-AE3A-F611-9F55E81367C2}"/>
                </a:ext>
              </a:extLst>
            </p:cNvPr>
            <p:cNvGrpSpPr/>
            <p:nvPr/>
          </p:nvGrpSpPr>
          <p:grpSpPr>
            <a:xfrm>
              <a:off x="279537" y="5078064"/>
              <a:ext cx="480783" cy="480784"/>
              <a:chOff x="2975499" y="6075627"/>
              <a:chExt cx="480783" cy="480784"/>
            </a:xfrm>
          </p:grpSpPr>
          <p:sp>
            <p:nvSpPr>
              <p:cNvPr id="753" name="자유형: 도형 752">
                <a:extLst>
                  <a:ext uri="{FF2B5EF4-FFF2-40B4-BE49-F238E27FC236}">
                    <a16:creationId xmlns:a16="http://schemas.microsoft.com/office/drawing/2014/main" id="{54957C56-EBCE-B038-C2BE-FADB38913925}"/>
                  </a:ext>
                </a:extLst>
              </p:cNvPr>
              <p:cNvSpPr/>
              <p:nvPr/>
            </p:nvSpPr>
            <p:spPr>
              <a:xfrm rot="18889200">
                <a:off x="2975499" y="6075627"/>
                <a:ext cx="480784" cy="480783"/>
              </a:xfrm>
              <a:custGeom>
                <a:avLst/>
                <a:gdLst>
                  <a:gd name="connsiteX0" fmla="*/ 457952 w 458343"/>
                  <a:gd name="connsiteY0" fmla="*/ 227897 h 458343"/>
                  <a:gd name="connsiteX1" fmla="*/ 228780 w 458343"/>
                  <a:gd name="connsiteY1" fmla="*/ 457069 h 458343"/>
                  <a:gd name="connsiteX2" fmla="*/ -391 w 458343"/>
                  <a:gd name="connsiteY2" fmla="*/ 227897 h 458343"/>
                  <a:gd name="connsiteX3" fmla="*/ 228780 w 458343"/>
                  <a:gd name="connsiteY3" fmla="*/ -1275 h 458343"/>
                  <a:gd name="connsiteX4" fmla="*/ 457952 w 458343"/>
                  <a:gd name="connsiteY4" fmla="*/ 227897 h 4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343" h="458343">
                    <a:moveTo>
                      <a:pt x="457952" y="227897"/>
                    </a:moveTo>
                    <a:cubicBezTo>
                      <a:pt x="457952" y="354465"/>
                      <a:pt x="355348" y="457069"/>
                      <a:pt x="228780" y="457069"/>
                    </a:cubicBezTo>
                    <a:cubicBezTo>
                      <a:pt x="102212" y="457069"/>
                      <a:pt x="-391" y="354466"/>
                      <a:pt x="-391" y="227897"/>
                    </a:cubicBezTo>
                    <a:cubicBezTo>
                      <a:pt x="-391" y="101329"/>
                      <a:pt x="102212" y="-1275"/>
                      <a:pt x="228780" y="-1275"/>
                    </a:cubicBezTo>
                    <a:cubicBezTo>
                      <a:pt x="355348" y="-1275"/>
                      <a:pt x="457952" y="101328"/>
                      <a:pt x="457952" y="22789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754" name="그룹 753">
                <a:extLst>
                  <a:ext uri="{FF2B5EF4-FFF2-40B4-BE49-F238E27FC236}">
                    <a16:creationId xmlns:a16="http://schemas.microsoft.com/office/drawing/2014/main" id="{4973B89A-C0B1-CE72-C4D7-434793C5C974}"/>
                  </a:ext>
                </a:extLst>
              </p:cNvPr>
              <p:cNvGrpSpPr/>
              <p:nvPr/>
            </p:nvGrpSpPr>
            <p:grpSpPr>
              <a:xfrm>
                <a:off x="3005593" y="6110075"/>
                <a:ext cx="421948" cy="421742"/>
                <a:chOff x="-605738" y="4053446"/>
                <a:chExt cx="599313" cy="599019"/>
              </a:xfrm>
            </p:grpSpPr>
            <p:sp>
              <p:nvSpPr>
                <p:cNvPr id="755" name="자유형: 도형 754">
                  <a:extLst>
                    <a:ext uri="{FF2B5EF4-FFF2-40B4-BE49-F238E27FC236}">
                      <a16:creationId xmlns:a16="http://schemas.microsoft.com/office/drawing/2014/main" id="{E0086F34-836D-819F-8F94-7D663577375B}"/>
                    </a:ext>
                  </a:extLst>
                </p:cNvPr>
                <p:cNvSpPr/>
                <p:nvPr/>
              </p:nvSpPr>
              <p:spPr>
                <a:xfrm>
                  <a:off x="-294725" y="4053446"/>
                  <a:ext cx="288300" cy="332345"/>
                </a:xfrm>
                <a:custGeom>
                  <a:avLst/>
                  <a:gdLst>
                    <a:gd name="connsiteX0" fmla="*/ 222157 w 225305"/>
                    <a:gd name="connsiteY0" fmla="*/ 257261 h 259725"/>
                    <a:gd name="connsiteX1" fmla="*/ 206840 w 225305"/>
                    <a:gd name="connsiteY1" fmla="*/ 255604 h 259725"/>
                    <a:gd name="connsiteX2" fmla="*/ 208034 w 225305"/>
                    <a:gd name="connsiteY2" fmla="*/ 240354 h 259725"/>
                    <a:gd name="connsiteX3" fmla="*/ -1697 w 225305"/>
                    <a:gd name="connsiteY3" fmla="*/ 12920 h 259725"/>
                    <a:gd name="connsiteX4" fmla="*/ -1101 w 225305"/>
                    <a:gd name="connsiteY4" fmla="*/ -2464 h 259725"/>
                    <a:gd name="connsiteX5" fmla="*/ 223417 w 225305"/>
                    <a:gd name="connsiteY5" fmla="*/ 241016 h 259725"/>
                    <a:gd name="connsiteX6" fmla="*/ 222157 w 225305"/>
                    <a:gd name="connsiteY6" fmla="*/ 257261 h 25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5305" h="259725">
                      <a:moveTo>
                        <a:pt x="222157" y="257261"/>
                      </a:moveTo>
                      <a:lnTo>
                        <a:pt x="206840" y="255604"/>
                      </a:lnTo>
                      <a:cubicBezTo>
                        <a:pt x="207437" y="249836"/>
                        <a:pt x="207835" y="244995"/>
                        <a:pt x="208034" y="240354"/>
                      </a:cubicBezTo>
                      <a:cubicBezTo>
                        <a:pt x="212874" y="119674"/>
                        <a:pt x="118982" y="17826"/>
                        <a:pt x="-1697" y="12920"/>
                      </a:cubicBezTo>
                      <a:lnTo>
                        <a:pt x="-1101" y="-2464"/>
                      </a:lnTo>
                      <a:cubicBezTo>
                        <a:pt x="128133" y="2841"/>
                        <a:pt x="228589" y="111783"/>
                        <a:pt x="223417" y="241016"/>
                      </a:cubicBezTo>
                      <a:cubicBezTo>
                        <a:pt x="223219" y="245989"/>
                        <a:pt x="222820" y="251162"/>
                        <a:pt x="222157" y="257261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6" name="자유형: 도형 755">
                  <a:extLst>
                    <a:ext uri="{FF2B5EF4-FFF2-40B4-BE49-F238E27FC236}">
                      <a16:creationId xmlns:a16="http://schemas.microsoft.com/office/drawing/2014/main" id="{2EAEE896-BFAE-8FBF-463A-6FF6534937A5}"/>
                    </a:ext>
                  </a:extLst>
                </p:cNvPr>
                <p:cNvSpPr/>
                <p:nvPr/>
              </p:nvSpPr>
              <p:spPr>
                <a:xfrm>
                  <a:off x="-605738" y="4078389"/>
                  <a:ext cx="187219" cy="413628"/>
                </a:xfrm>
                <a:custGeom>
                  <a:avLst/>
                  <a:gdLst>
                    <a:gd name="connsiteX0" fmla="*/ 25128 w 146311"/>
                    <a:gd name="connsiteY0" fmla="*/ 320784 h 323248"/>
                    <a:gd name="connsiteX1" fmla="*/ 123860 w 146311"/>
                    <a:gd name="connsiteY1" fmla="*/ 4565 h 323248"/>
                    <a:gd name="connsiteX2" fmla="*/ 138447 w 146311"/>
                    <a:gd name="connsiteY2" fmla="*/ -2464 h 323248"/>
                    <a:gd name="connsiteX3" fmla="*/ 144614 w 146311"/>
                    <a:gd name="connsiteY3" fmla="*/ 11660 h 323248"/>
                    <a:gd name="connsiteX4" fmla="*/ 31891 w 146311"/>
                    <a:gd name="connsiteY4" fmla="*/ 299832 h 323248"/>
                    <a:gd name="connsiteX5" fmla="*/ 38522 w 146311"/>
                    <a:gd name="connsiteY5" fmla="*/ 313624 h 323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311" h="323248">
                      <a:moveTo>
                        <a:pt x="25128" y="320784"/>
                      </a:moveTo>
                      <a:cubicBezTo>
                        <a:pt x="-34947" y="206205"/>
                        <a:pt x="9280" y="64573"/>
                        <a:pt x="123860" y="4565"/>
                      </a:cubicBezTo>
                      <a:cubicBezTo>
                        <a:pt x="128634" y="2046"/>
                        <a:pt x="133541" y="-275"/>
                        <a:pt x="138447" y="-2464"/>
                      </a:cubicBezTo>
                      <a:lnTo>
                        <a:pt x="144614" y="11660"/>
                      </a:lnTo>
                      <a:cubicBezTo>
                        <a:pt x="33880" y="60130"/>
                        <a:pt x="-16580" y="189165"/>
                        <a:pt x="31891" y="299832"/>
                      </a:cubicBezTo>
                      <a:cubicBezTo>
                        <a:pt x="33946" y="304539"/>
                        <a:pt x="36135" y="309114"/>
                        <a:pt x="38522" y="313624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7" name="자유형: 도형 756">
                  <a:extLst>
                    <a:ext uri="{FF2B5EF4-FFF2-40B4-BE49-F238E27FC236}">
                      <a16:creationId xmlns:a16="http://schemas.microsoft.com/office/drawing/2014/main" id="{4FF648F4-B1D2-FADA-7F22-B53E0ADACA6D}"/>
                    </a:ext>
                  </a:extLst>
                </p:cNvPr>
                <p:cNvSpPr/>
                <p:nvPr/>
              </p:nvSpPr>
              <p:spPr>
                <a:xfrm>
                  <a:off x="-483595" y="4502709"/>
                  <a:ext cx="431023" cy="149756"/>
                </a:xfrm>
                <a:custGeom>
                  <a:avLst/>
                  <a:gdLst>
                    <a:gd name="connsiteX0" fmla="*/ 136952 w 336842"/>
                    <a:gd name="connsiteY0" fmla="*/ 114569 h 117033"/>
                    <a:gd name="connsiteX1" fmla="*/ 127536 w 336842"/>
                    <a:gd name="connsiteY1" fmla="*/ 114569 h 117033"/>
                    <a:gd name="connsiteX2" fmla="*/ -1697 w 336842"/>
                    <a:gd name="connsiteY2" fmla="*/ 69281 h 117033"/>
                    <a:gd name="connsiteX3" fmla="*/ 7453 w 336842"/>
                    <a:gd name="connsiteY3" fmla="*/ 56881 h 117033"/>
                    <a:gd name="connsiteX4" fmla="*/ 313330 w 336842"/>
                    <a:gd name="connsiteY4" fmla="*/ 10069 h 117033"/>
                    <a:gd name="connsiteX5" fmla="*/ 321884 w 336842"/>
                    <a:gd name="connsiteY5" fmla="*/ -2464 h 117033"/>
                    <a:gd name="connsiteX6" fmla="*/ 335146 w 336842"/>
                    <a:gd name="connsiteY6" fmla="*/ 5824 h 117033"/>
                    <a:gd name="connsiteX7" fmla="*/ 136952 w 336842"/>
                    <a:gd name="connsiteY7" fmla="*/ 114569 h 117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6842" h="117033">
                      <a:moveTo>
                        <a:pt x="136952" y="114569"/>
                      </a:moveTo>
                      <a:lnTo>
                        <a:pt x="127536" y="114569"/>
                      </a:lnTo>
                      <a:cubicBezTo>
                        <a:pt x="80856" y="112845"/>
                        <a:pt x="35833" y="97063"/>
                        <a:pt x="-1697" y="69281"/>
                      </a:cubicBezTo>
                      <a:lnTo>
                        <a:pt x="7453" y="56881"/>
                      </a:lnTo>
                      <a:cubicBezTo>
                        <a:pt x="104860" y="128427"/>
                        <a:pt x="241784" y="107474"/>
                        <a:pt x="313330" y="10069"/>
                      </a:cubicBezTo>
                      <a:cubicBezTo>
                        <a:pt x="316314" y="5957"/>
                        <a:pt x="319166" y="1781"/>
                        <a:pt x="321884" y="-2464"/>
                      </a:cubicBezTo>
                      <a:lnTo>
                        <a:pt x="335146" y="5824"/>
                      </a:lnTo>
                      <a:cubicBezTo>
                        <a:pt x="291980" y="73590"/>
                        <a:pt x="217251" y="114569"/>
                        <a:pt x="136952" y="114569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8" name="자유형: 도형 757">
                  <a:extLst>
                    <a:ext uri="{FF2B5EF4-FFF2-40B4-BE49-F238E27FC236}">
                      <a16:creationId xmlns:a16="http://schemas.microsoft.com/office/drawing/2014/main" id="{E1740936-EABC-3021-1359-32BD26A87F8C}"/>
                    </a:ext>
                  </a:extLst>
                </p:cNvPr>
                <p:cNvSpPr/>
                <p:nvPr/>
              </p:nvSpPr>
              <p:spPr>
                <a:xfrm>
                  <a:off x="-385937" y="4108171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D58126AE-D5B8-B247-D175-78C409857CCA}"/>
                    </a:ext>
                  </a:extLst>
                </p:cNvPr>
                <p:cNvSpPr/>
                <p:nvPr/>
              </p:nvSpPr>
              <p:spPr>
                <a:xfrm>
                  <a:off x="-365743" y="4168159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AD9BA1D9-FED3-21B1-7ADF-017EDBB08165}"/>
                    </a:ext>
                  </a:extLst>
                </p:cNvPr>
                <p:cNvSpPr/>
                <p:nvPr/>
              </p:nvSpPr>
              <p:spPr>
                <a:xfrm>
                  <a:off x="-301090" y="4163747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C1751D92-2D86-51E4-AB29-14B64652D9ED}"/>
                    </a:ext>
                  </a:extLst>
                </p:cNvPr>
                <p:cNvSpPr/>
                <p:nvPr/>
              </p:nvSpPr>
              <p:spPr>
                <a:xfrm>
                  <a:off x="-521692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39FC6779-74ED-9D45-CB2B-F2C245745B31}"/>
                    </a:ext>
                  </a:extLst>
                </p:cNvPr>
                <p:cNvSpPr/>
                <p:nvPr/>
              </p:nvSpPr>
              <p:spPr>
                <a:xfrm>
                  <a:off x="-501499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BB503CA-0590-6888-CB9A-0F08F4D05CFF}"/>
                    </a:ext>
                  </a:extLst>
                </p:cNvPr>
                <p:cNvSpPr/>
                <p:nvPr/>
              </p:nvSpPr>
              <p:spPr>
                <a:xfrm>
                  <a:off x="-436845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2DECFFC7-9F99-87BC-0F88-CB5AE68310E5}"/>
                    </a:ext>
                  </a:extLst>
                </p:cNvPr>
                <p:cNvSpPr/>
                <p:nvPr/>
              </p:nvSpPr>
              <p:spPr>
                <a:xfrm>
                  <a:off x="-258665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41B7A2F3-0D53-C9E1-B62A-44A83AAA4965}"/>
                    </a:ext>
                  </a:extLst>
                </p:cNvPr>
                <p:cNvSpPr/>
                <p:nvPr/>
              </p:nvSpPr>
              <p:spPr>
                <a:xfrm>
                  <a:off x="-238472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ABB153D2-DFE5-2322-B668-BA9DE20CF00E}"/>
                    </a:ext>
                  </a:extLst>
                </p:cNvPr>
                <p:cNvSpPr/>
                <p:nvPr/>
              </p:nvSpPr>
              <p:spPr>
                <a:xfrm>
                  <a:off x="-173818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BB5861B3-7AA0-2474-2DF6-E4F3505AF5E5}"/>
                    </a:ext>
                  </a:extLst>
                </p:cNvPr>
                <p:cNvSpPr/>
                <p:nvPr/>
              </p:nvSpPr>
              <p:spPr>
                <a:xfrm>
                  <a:off x="-385937" y="4108596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D1D2FA2F-B2DC-A135-C444-F75DE95FC416}"/>
                    </a:ext>
                  </a:extLst>
                </p:cNvPr>
                <p:cNvSpPr/>
                <p:nvPr/>
              </p:nvSpPr>
              <p:spPr>
                <a:xfrm>
                  <a:off x="-258665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C7911A25-C0F9-7D62-51C2-4FF149DCCF6F}"/>
                    </a:ext>
                  </a:extLst>
                </p:cNvPr>
                <p:cNvSpPr/>
                <p:nvPr/>
              </p:nvSpPr>
              <p:spPr>
                <a:xfrm>
                  <a:off x="-521692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6EDAC30C-87D6-D0DB-F2D8-0A037987474C}"/>
                    </a:ext>
                  </a:extLst>
                </p:cNvPr>
                <p:cNvSpPr/>
                <p:nvPr/>
              </p:nvSpPr>
              <p:spPr>
                <a:xfrm>
                  <a:off x="-404349" y="4275236"/>
                  <a:ext cx="195997" cy="154844"/>
                </a:xfrm>
                <a:custGeom>
                  <a:avLst/>
                  <a:gdLst>
                    <a:gd name="connsiteX0" fmla="*/ 40912 w 153170"/>
                    <a:gd name="connsiteY0" fmla="*/ 0 h 121010"/>
                    <a:gd name="connsiteX1" fmla="*/ 0 w 153170"/>
                    <a:gd name="connsiteY1" fmla="*/ 56494 h 121010"/>
                    <a:gd name="connsiteX2" fmla="*/ 40912 w 153170"/>
                    <a:gd name="connsiteY2" fmla="*/ 80497 h 121010"/>
                    <a:gd name="connsiteX3" fmla="*/ 40912 w 153170"/>
                    <a:gd name="connsiteY3" fmla="*/ 121011 h 121010"/>
                    <a:gd name="connsiteX4" fmla="*/ 113850 w 153170"/>
                    <a:gd name="connsiteY4" fmla="*/ 121011 h 121010"/>
                    <a:gd name="connsiteX5" fmla="*/ 113850 w 153170"/>
                    <a:gd name="connsiteY5" fmla="*/ 80497 h 121010"/>
                    <a:gd name="connsiteX6" fmla="*/ 153171 w 153170"/>
                    <a:gd name="connsiteY6" fmla="*/ 57820 h 121010"/>
                    <a:gd name="connsiteX7" fmla="*/ 113850 w 153170"/>
                    <a:gd name="connsiteY7" fmla="*/ 3448 h 121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3170" h="121010">
                      <a:moveTo>
                        <a:pt x="40912" y="0"/>
                      </a:moveTo>
                      <a:lnTo>
                        <a:pt x="0" y="56494"/>
                      </a:lnTo>
                      <a:lnTo>
                        <a:pt x="40912" y="80497"/>
                      </a:lnTo>
                      <a:lnTo>
                        <a:pt x="40912" y="121011"/>
                      </a:lnTo>
                      <a:lnTo>
                        <a:pt x="113850" y="121011"/>
                      </a:lnTo>
                      <a:lnTo>
                        <a:pt x="113850" y="80497"/>
                      </a:lnTo>
                      <a:lnTo>
                        <a:pt x="153171" y="57820"/>
                      </a:lnTo>
                      <a:lnTo>
                        <a:pt x="113850" y="3448"/>
                      </a:lnTo>
                    </a:path>
                  </a:pathLst>
                </a:custGeom>
                <a:noFill/>
                <a:ln w="13147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773" name="그룹 772">
            <a:extLst>
              <a:ext uri="{FF2B5EF4-FFF2-40B4-BE49-F238E27FC236}">
                <a16:creationId xmlns:a16="http://schemas.microsoft.com/office/drawing/2014/main" id="{28BD25A0-F58E-EE50-01BF-816C30EF8CE4}"/>
              </a:ext>
            </a:extLst>
          </p:cNvPr>
          <p:cNvGrpSpPr/>
          <p:nvPr/>
        </p:nvGrpSpPr>
        <p:grpSpPr>
          <a:xfrm>
            <a:off x="36709" y="5467911"/>
            <a:ext cx="866731" cy="771245"/>
            <a:chOff x="207885" y="5649890"/>
            <a:chExt cx="866731" cy="771245"/>
          </a:xfrm>
        </p:grpSpPr>
        <p:grpSp>
          <p:nvGrpSpPr>
            <p:cNvPr id="774" name="그룹 773">
              <a:extLst>
                <a:ext uri="{FF2B5EF4-FFF2-40B4-BE49-F238E27FC236}">
                  <a16:creationId xmlns:a16="http://schemas.microsoft.com/office/drawing/2014/main" id="{7548C7BF-09DF-035A-F4D7-7A2D57B54686}"/>
                </a:ext>
              </a:extLst>
            </p:cNvPr>
            <p:cNvGrpSpPr/>
            <p:nvPr/>
          </p:nvGrpSpPr>
          <p:grpSpPr>
            <a:xfrm>
              <a:off x="207885" y="5649890"/>
              <a:ext cx="866731" cy="771245"/>
              <a:chOff x="2304137" y="4129880"/>
              <a:chExt cx="866731" cy="771245"/>
            </a:xfrm>
          </p:grpSpPr>
          <p:sp>
            <p:nvSpPr>
              <p:cNvPr id="776" name="직사각형 775">
                <a:extLst>
                  <a:ext uri="{FF2B5EF4-FFF2-40B4-BE49-F238E27FC236}">
                    <a16:creationId xmlns:a16="http://schemas.microsoft.com/office/drawing/2014/main" id="{B2774663-8E29-58AF-8C5F-EC26AC4A11D1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7" name="직사각형 776">
                <a:extLst>
                  <a:ext uri="{FF2B5EF4-FFF2-40B4-BE49-F238E27FC236}">
                    <a16:creationId xmlns:a16="http://schemas.microsoft.com/office/drawing/2014/main" id="{3A1AAB06-2E15-346F-A859-E8832F1AE13C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 err="1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올컨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775" name="Picture 12" descr="올컨e - 전자인수도증,항만터미널,사전반출입정보,코피노 - Google Play 앱">
              <a:extLst>
                <a:ext uri="{FF2B5EF4-FFF2-40B4-BE49-F238E27FC236}">
                  <a16:creationId xmlns:a16="http://schemas.microsoft.com/office/drawing/2014/main" id="{B17D54F8-7057-83DA-31DD-B3C3EA23AB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910" y="5942783"/>
              <a:ext cx="374024" cy="40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6" name="모서리가 둥근 직사각형 444">
            <a:extLst>
              <a:ext uri="{FF2B5EF4-FFF2-40B4-BE49-F238E27FC236}">
                <a16:creationId xmlns:a16="http://schemas.microsoft.com/office/drawing/2014/main" id="{08E65ED5-D2D1-C873-0ABC-FADF02B08F43}"/>
              </a:ext>
            </a:extLst>
          </p:cNvPr>
          <p:cNvSpPr/>
          <p:nvPr/>
        </p:nvSpPr>
        <p:spPr>
          <a:xfrm rot="10800000" flipH="1" flipV="1">
            <a:off x="984199" y="2263452"/>
            <a:ext cx="8024108" cy="513635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25000"/>
              <a:lumOff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FB3B9-614D-EB75-3FFF-5636689198A4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ED924485-BB3D-13B3-272F-08D69A7C64B6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A1A30D-1C4C-10DB-C6AD-250AD820B3D0}"/>
              </a:ext>
            </a:extLst>
          </p:cNvPr>
          <p:cNvGrpSpPr/>
          <p:nvPr/>
        </p:nvGrpSpPr>
        <p:grpSpPr>
          <a:xfrm>
            <a:off x="1055291" y="1238806"/>
            <a:ext cx="7861259" cy="1026826"/>
            <a:chOff x="1219220" y="2915587"/>
            <a:chExt cx="7861259" cy="1026826"/>
          </a:xfrm>
        </p:grpSpPr>
        <p:grpSp>
          <p:nvGrpSpPr>
            <p:cNvPr id="14" name="그룹 7">
              <a:extLst>
                <a:ext uri="{FF2B5EF4-FFF2-40B4-BE49-F238E27FC236}">
                  <a16:creationId xmlns:a16="http://schemas.microsoft.com/office/drawing/2014/main" id="{C9D9DFBC-F28D-60A4-C354-9C7BDC89E01F}"/>
                </a:ext>
              </a:extLst>
            </p:cNvPr>
            <p:cNvGrpSpPr/>
            <p:nvPr/>
          </p:nvGrpSpPr>
          <p:grpSpPr>
            <a:xfrm>
              <a:off x="2710919" y="2934512"/>
              <a:ext cx="248916" cy="762148"/>
              <a:chOff x="2369820" y="5803851"/>
              <a:chExt cx="254000" cy="777715"/>
            </a:xfrm>
          </p:grpSpPr>
          <p:sp>
            <p:nvSpPr>
              <p:cNvPr id="62" name="직사각형 3">
                <a:extLst>
                  <a:ext uri="{FF2B5EF4-FFF2-40B4-BE49-F238E27FC236}">
                    <a16:creationId xmlns:a16="http://schemas.microsoft.com/office/drawing/2014/main" id="{94E66D1E-64A6-094C-789E-79DDCEEEBFBF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3" name="직사각형 29">
                <a:extLst>
                  <a:ext uri="{FF2B5EF4-FFF2-40B4-BE49-F238E27FC236}">
                    <a16:creationId xmlns:a16="http://schemas.microsoft.com/office/drawing/2014/main" id="{E9983099-E5E8-E0F8-B8A2-8A484665A1AB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04" name="자유형 6">
                <a:extLst>
                  <a:ext uri="{FF2B5EF4-FFF2-40B4-BE49-F238E27FC236}">
                    <a16:creationId xmlns:a16="http://schemas.microsoft.com/office/drawing/2014/main" id="{67BB5284-87D5-3825-45DA-ECAFD48AB415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20" name="직선 화살표 연결선 11">
              <a:extLst>
                <a:ext uri="{FF2B5EF4-FFF2-40B4-BE49-F238E27FC236}">
                  <a16:creationId xmlns:a16="http://schemas.microsoft.com/office/drawing/2014/main" id="{13315DB8-87E4-5C89-27F6-FCEAC8CE2A53}"/>
                </a:ext>
              </a:extLst>
            </p:cNvPr>
            <p:cNvCxnSpPr>
              <a:cxnSpLocks/>
            </p:cNvCxnSpPr>
            <p:nvPr/>
          </p:nvCxnSpPr>
          <p:spPr>
            <a:xfrm>
              <a:off x="2456130" y="3696190"/>
              <a:ext cx="7706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C14797-7FD9-19AF-8DE9-3CC023820E7B}"/>
                </a:ext>
              </a:extLst>
            </p:cNvPr>
            <p:cNvSpPr txBox="1"/>
            <p:nvPr/>
          </p:nvSpPr>
          <p:spPr>
            <a:xfrm>
              <a:off x="2585581" y="3696190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283E4ED-D73F-1575-1A4F-A765D3FE6DCA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51" y="3696190"/>
              <a:ext cx="12105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8B5AD3-218A-C70A-08EF-769432B79906}"/>
                </a:ext>
              </a:extLst>
            </p:cNvPr>
            <p:cNvSpPr txBox="1"/>
            <p:nvPr/>
          </p:nvSpPr>
          <p:spPr>
            <a:xfrm>
              <a:off x="3519140" y="369619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내부도로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6" name="그룹 40">
              <a:extLst>
                <a:ext uri="{FF2B5EF4-FFF2-40B4-BE49-F238E27FC236}">
                  <a16:creationId xmlns:a16="http://schemas.microsoft.com/office/drawing/2014/main" id="{0E387CAF-93F3-B9F3-31BC-808C145EE806}"/>
                </a:ext>
              </a:extLst>
            </p:cNvPr>
            <p:cNvGrpSpPr/>
            <p:nvPr/>
          </p:nvGrpSpPr>
          <p:grpSpPr>
            <a:xfrm>
              <a:off x="4742238" y="2934512"/>
              <a:ext cx="248916" cy="762148"/>
              <a:chOff x="2369820" y="5803851"/>
              <a:chExt cx="254000" cy="777715"/>
            </a:xfrm>
          </p:grpSpPr>
          <p:sp>
            <p:nvSpPr>
              <p:cNvPr id="59" name="직사각형 41">
                <a:extLst>
                  <a:ext uri="{FF2B5EF4-FFF2-40B4-BE49-F238E27FC236}">
                    <a16:creationId xmlns:a16="http://schemas.microsoft.com/office/drawing/2014/main" id="{AC506297-9C8D-7B39-D864-5C5AA6731E4B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0" name="직사각형 42">
                <a:extLst>
                  <a:ext uri="{FF2B5EF4-FFF2-40B4-BE49-F238E27FC236}">
                    <a16:creationId xmlns:a16="http://schemas.microsoft.com/office/drawing/2014/main" id="{1BA7091E-5462-D74B-D042-6CDB80106245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1" name="자유형 43">
                <a:extLst>
                  <a:ext uri="{FF2B5EF4-FFF2-40B4-BE49-F238E27FC236}">
                    <a16:creationId xmlns:a16="http://schemas.microsoft.com/office/drawing/2014/main" id="{BF6F432C-DF1B-881B-6874-B1F353D6A819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37" name="그룹 45">
              <a:extLst>
                <a:ext uri="{FF2B5EF4-FFF2-40B4-BE49-F238E27FC236}">
                  <a16:creationId xmlns:a16="http://schemas.microsoft.com/office/drawing/2014/main" id="{651563C9-8F5E-F40F-E28D-6B1D07FD96C7}"/>
                </a:ext>
              </a:extLst>
            </p:cNvPr>
            <p:cNvGrpSpPr/>
            <p:nvPr/>
          </p:nvGrpSpPr>
          <p:grpSpPr>
            <a:xfrm>
              <a:off x="4430634" y="3696190"/>
              <a:ext cx="778616" cy="246221"/>
              <a:chOff x="615696" y="6839712"/>
              <a:chExt cx="2164316" cy="251249"/>
            </a:xfrm>
          </p:grpSpPr>
          <p:cxnSp>
            <p:nvCxnSpPr>
              <p:cNvPr id="57" name="직선 화살표 연결선 46">
                <a:extLst>
                  <a:ext uri="{FF2B5EF4-FFF2-40B4-BE49-F238E27FC236}">
                    <a16:creationId xmlns:a16="http://schemas.microsoft.com/office/drawing/2014/main" id="{DA7C847B-A8D9-7A01-450F-866C25623EB8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2164316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E6FD2EF-334F-C75B-A147-2AFF15212036}"/>
                  </a:ext>
                </a:extLst>
              </p:cNvPr>
              <p:cNvSpPr txBox="1"/>
              <p:nvPr/>
            </p:nvSpPr>
            <p:spPr>
              <a:xfrm>
                <a:off x="1115925" y="6839712"/>
                <a:ext cx="1163870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38" name="직선 화살표 연결선 49">
              <a:extLst>
                <a:ext uri="{FF2B5EF4-FFF2-40B4-BE49-F238E27FC236}">
                  <a16:creationId xmlns:a16="http://schemas.microsoft.com/office/drawing/2014/main" id="{59605FBA-4791-A37A-69E2-1E489EBC8795}"/>
                </a:ext>
              </a:extLst>
            </p:cNvPr>
            <p:cNvCxnSpPr>
              <a:cxnSpLocks/>
            </p:cNvCxnSpPr>
            <p:nvPr/>
          </p:nvCxnSpPr>
          <p:spPr>
            <a:xfrm>
              <a:off x="5201990" y="3696185"/>
              <a:ext cx="1866443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F57807-9686-235E-5085-B9B48D4DA1E0}"/>
                </a:ext>
              </a:extLst>
            </p:cNvPr>
            <p:cNvSpPr txBox="1"/>
            <p:nvPr/>
          </p:nvSpPr>
          <p:spPr>
            <a:xfrm>
              <a:off x="5913250" y="3696185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0" name="Picture 219">
              <a:extLst>
                <a:ext uri="{FF2B5EF4-FFF2-40B4-BE49-F238E27FC236}">
                  <a16:creationId xmlns:a16="http://schemas.microsoft.com/office/drawing/2014/main" id="{33C3628F-32B3-A21E-EFEB-B121B5BB5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385" b="90385" l="63177" r="77656"/>
                      </a14:imgEffect>
                    </a14:imgLayer>
                  </a14:imgProps>
                </a:ext>
              </a:extLst>
            </a:blip>
            <a:srcRect l="63277" t="76348" r="24912" b="8396"/>
            <a:stretch/>
          </p:blipFill>
          <p:spPr>
            <a:xfrm>
              <a:off x="5457651" y="2915587"/>
              <a:ext cx="1604870" cy="8248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39">
              <a:extLst>
                <a:ext uri="{FF2B5EF4-FFF2-40B4-BE49-F238E27FC236}">
                  <a16:creationId xmlns:a16="http://schemas.microsoft.com/office/drawing/2014/main" id="{F1DDBA2D-F40C-FA53-4497-1A583445F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7351" y="3369708"/>
              <a:ext cx="996245" cy="319484"/>
            </a:xfrm>
            <a:prstGeom prst="rect">
              <a:avLst/>
            </a:prstGeom>
          </p:spPr>
        </p:pic>
        <p:pic>
          <p:nvPicPr>
            <p:cNvPr id="42" name="그림 39">
              <a:extLst>
                <a:ext uri="{FF2B5EF4-FFF2-40B4-BE49-F238E27FC236}">
                  <a16:creationId xmlns:a16="http://schemas.microsoft.com/office/drawing/2014/main" id="{4D073164-0DE8-3786-A2C7-C1A39FEB4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6866" y="3369708"/>
              <a:ext cx="996245" cy="319484"/>
            </a:xfrm>
            <a:prstGeom prst="rect">
              <a:avLst/>
            </a:prstGeom>
          </p:spPr>
        </p:pic>
        <p:pic>
          <p:nvPicPr>
            <p:cNvPr id="43" name="그림 39">
              <a:extLst>
                <a:ext uri="{FF2B5EF4-FFF2-40B4-BE49-F238E27FC236}">
                  <a16:creationId xmlns:a16="http://schemas.microsoft.com/office/drawing/2014/main" id="{3CF819A1-7060-C3CD-6461-207F2F332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7735" y="3367842"/>
              <a:ext cx="996245" cy="319484"/>
            </a:xfrm>
            <a:prstGeom prst="rect">
              <a:avLst/>
            </a:prstGeom>
          </p:spPr>
        </p:pic>
        <p:cxnSp>
          <p:nvCxnSpPr>
            <p:cNvPr id="44" name="직선 화살표 연결선 11">
              <a:extLst>
                <a:ext uri="{FF2B5EF4-FFF2-40B4-BE49-F238E27FC236}">
                  <a16:creationId xmlns:a16="http://schemas.microsoft.com/office/drawing/2014/main" id="{BB74064A-3F79-1768-C486-DEF56FD15F4B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20" y="3696190"/>
              <a:ext cx="123307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D4C2A6-48F6-5216-477D-79BC249AEC6B}"/>
                </a:ext>
              </a:extLst>
            </p:cNvPr>
            <p:cNvSpPr txBox="1"/>
            <p:nvPr/>
          </p:nvSpPr>
          <p:spPr>
            <a:xfrm>
              <a:off x="1553928" y="3696190"/>
              <a:ext cx="5677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진입 전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46" name="그룹 7">
              <a:extLst>
                <a:ext uri="{FF2B5EF4-FFF2-40B4-BE49-F238E27FC236}">
                  <a16:creationId xmlns:a16="http://schemas.microsoft.com/office/drawing/2014/main" id="{768607CC-377B-82E4-C900-0CD1CE355F2D}"/>
                </a:ext>
              </a:extLst>
            </p:cNvPr>
            <p:cNvGrpSpPr/>
            <p:nvPr/>
          </p:nvGrpSpPr>
          <p:grpSpPr>
            <a:xfrm>
              <a:off x="7409756" y="2934514"/>
              <a:ext cx="248916" cy="762148"/>
              <a:chOff x="2369820" y="5803851"/>
              <a:chExt cx="254000" cy="777715"/>
            </a:xfrm>
          </p:grpSpPr>
          <p:sp>
            <p:nvSpPr>
              <p:cNvPr id="54" name="직사각형 3">
                <a:extLst>
                  <a:ext uri="{FF2B5EF4-FFF2-40B4-BE49-F238E27FC236}">
                    <a16:creationId xmlns:a16="http://schemas.microsoft.com/office/drawing/2014/main" id="{72307E3C-C707-3FE7-B3B2-5AD0EB5196FF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5" name="직사각형 29">
                <a:extLst>
                  <a:ext uri="{FF2B5EF4-FFF2-40B4-BE49-F238E27FC236}">
                    <a16:creationId xmlns:a16="http://schemas.microsoft.com/office/drawing/2014/main" id="{FC3A88DB-2B75-7E73-20C7-CEA135042559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6" name="자유형 37">
                <a:extLst>
                  <a:ext uri="{FF2B5EF4-FFF2-40B4-BE49-F238E27FC236}">
                    <a16:creationId xmlns:a16="http://schemas.microsoft.com/office/drawing/2014/main" id="{E5ABB4A3-C1F8-CD4D-0076-8C656C495FD7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47" name="그룹 30">
              <a:extLst>
                <a:ext uri="{FF2B5EF4-FFF2-40B4-BE49-F238E27FC236}">
                  <a16:creationId xmlns:a16="http://schemas.microsoft.com/office/drawing/2014/main" id="{D2F7B77F-D833-43FB-D9D0-B6F804CE37F4}"/>
                </a:ext>
              </a:extLst>
            </p:cNvPr>
            <p:cNvGrpSpPr/>
            <p:nvPr/>
          </p:nvGrpSpPr>
          <p:grpSpPr>
            <a:xfrm>
              <a:off x="7077971" y="3696192"/>
              <a:ext cx="770642" cy="246221"/>
              <a:chOff x="615696" y="6839712"/>
              <a:chExt cx="786384" cy="251249"/>
            </a:xfrm>
          </p:grpSpPr>
          <p:cxnSp>
            <p:nvCxnSpPr>
              <p:cNvPr id="52" name="직선 화살표 연결선 11">
                <a:extLst>
                  <a:ext uri="{FF2B5EF4-FFF2-40B4-BE49-F238E27FC236}">
                    <a16:creationId xmlns:a16="http://schemas.microsoft.com/office/drawing/2014/main" id="{F71340F2-D5B6-0A13-C6D2-2B50D6B7C967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786384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2F2697-8B0D-4F5E-CFC2-696AB2DEC5DA}"/>
                  </a:ext>
                </a:extLst>
              </p:cNvPr>
              <p:cNvSpPr txBox="1"/>
              <p:nvPr/>
            </p:nvSpPr>
            <p:spPr>
              <a:xfrm>
                <a:off x="735554" y="6839712"/>
                <a:ext cx="546667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게이트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48" name="그림 39">
              <a:extLst>
                <a:ext uri="{FF2B5EF4-FFF2-40B4-BE49-F238E27FC236}">
                  <a16:creationId xmlns:a16="http://schemas.microsoft.com/office/drawing/2014/main" id="{39130F53-82ED-38A0-56B7-3AA773BB4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5538" y="3369708"/>
              <a:ext cx="996245" cy="319484"/>
            </a:xfrm>
            <a:prstGeom prst="rect">
              <a:avLst/>
            </a:prstGeom>
          </p:spPr>
        </p:pic>
        <p:grpSp>
          <p:nvGrpSpPr>
            <p:cNvPr id="49" name="그룹 30">
              <a:extLst>
                <a:ext uri="{FF2B5EF4-FFF2-40B4-BE49-F238E27FC236}">
                  <a16:creationId xmlns:a16="http://schemas.microsoft.com/office/drawing/2014/main" id="{2BE6830C-419A-76B2-B29F-8D16B083D7F3}"/>
                </a:ext>
              </a:extLst>
            </p:cNvPr>
            <p:cNvGrpSpPr/>
            <p:nvPr/>
          </p:nvGrpSpPr>
          <p:grpSpPr>
            <a:xfrm>
              <a:off x="7847407" y="3696190"/>
              <a:ext cx="1233072" cy="246221"/>
              <a:chOff x="1098004" y="6839712"/>
              <a:chExt cx="1258260" cy="251249"/>
            </a:xfrm>
          </p:grpSpPr>
          <p:cxnSp>
            <p:nvCxnSpPr>
              <p:cNvPr id="50" name="직선 화살표 연결선 11">
                <a:extLst>
                  <a:ext uri="{FF2B5EF4-FFF2-40B4-BE49-F238E27FC236}">
                    <a16:creationId xmlns:a16="http://schemas.microsoft.com/office/drawing/2014/main" id="{C3781FEC-623F-3604-0B1D-9133386A5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004" y="6839712"/>
                <a:ext cx="1258260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5572358-EBF5-1BF6-341C-C11375440A1B}"/>
                  </a:ext>
                </a:extLst>
              </p:cNvPr>
              <p:cNvSpPr txBox="1"/>
              <p:nvPr/>
            </p:nvSpPr>
            <p:spPr>
              <a:xfrm>
                <a:off x="1437447" y="6839712"/>
                <a:ext cx="579381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진출 후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709" name="TextBox 708">
            <a:extLst>
              <a:ext uri="{FF2B5EF4-FFF2-40B4-BE49-F238E27FC236}">
                <a16:creationId xmlns:a16="http://schemas.microsoft.com/office/drawing/2014/main" id="{AE085BFA-615E-F5E9-9376-E4EF052B282B}"/>
              </a:ext>
            </a:extLst>
          </p:cNvPr>
          <p:cNvSpPr txBox="1"/>
          <p:nvPr/>
        </p:nvSpPr>
        <p:spPr>
          <a:xfrm>
            <a:off x="1175677" y="2366382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0" name="TextBox 709">
            <a:extLst>
              <a:ext uri="{FF2B5EF4-FFF2-40B4-BE49-F238E27FC236}">
                <a16:creationId xmlns:a16="http://schemas.microsoft.com/office/drawing/2014/main" id="{5FD35591-9B3C-629D-F0F7-F5C8230543C0}"/>
              </a:ext>
            </a:extLst>
          </p:cNvPr>
          <p:cNvSpPr txBox="1"/>
          <p:nvPr/>
        </p:nvSpPr>
        <p:spPr>
          <a:xfrm>
            <a:off x="2404020" y="2366382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1" name="TextBox 710">
            <a:extLst>
              <a:ext uri="{FF2B5EF4-FFF2-40B4-BE49-F238E27FC236}">
                <a16:creationId xmlns:a16="http://schemas.microsoft.com/office/drawing/2014/main" id="{01D23A9F-6FCA-72D3-EFFA-697B0C8472E3}"/>
              </a:ext>
            </a:extLst>
          </p:cNvPr>
          <p:cNvSpPr txBox="1"/>
          <p:nvPr/>
        </p:nvSpPr>
        <p:spPr>
          <a:xfrm>
            <a:off x="3138324" y="2381771"/>
            <a:ext cx="10865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9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3" name="TextBox 712">
            <a:extLst>
              <a:ext uri="{FF2B5EF4-FFF2-40B4-BE49-F238E27FC236}">
                <a16:creationId xmlns:a16="http://schemas.microsoft.com/office/drawing/2014/main" id="{355BB7FC-804E-22E4-2D7D-4626AA957658}"/>
              </a:ext>
            </a:extLst>
          </p:cNvPr>
          <p:cNvSpPr txBox="1"/>
          <p:nvPr/>
        </p:nvSpPr>
        <p:spPr>
          <a:xfrm>
            <a:off x="4425181" y="2366382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4" name="TextBox 713">
            <a:extLst>
              <a:ext uri="{FF2B5EF4-FFF2-40B4-BE49-F238E27FC236}">
                <a16:creationId xmlns:a16="http://schemas.microsoft.com/office/drawing/2014/main" id="{EA87D8FC-4C4E-6ED7-3AB4-8FA16F16B770}"/>
              </a:ext>
            </a:extLst>
          </p:cNvPr>
          <p:cNvSpPr txBox="1"/>
          <p:nvPr/>
        </p:nvSpPr>
        <p:spPr>
          <a:xfrm>
            <a:off x="5421828" y="2289438"/>
            <a:ext cx="119071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5" name="TextBox 714">
            <a:extLst>
              <a:ext uri="{FF2B5EF4-FFF2-40B4-BE49-F238E27FC236}">
                <a16:creationId xmlns:a16="http://schemas.microsoft.com/office/drawing/2014/main" id="{58C0E2E3-86AD-B44B-DAC0-AD9259DB5BB5}"/>
              </a:ext>
            </a:extLst>
          </p:cNvPr>
          <p:cNvSpPr txBox="1"/>
          <p:nvPr/>
        </p:nvSpPr>
        <p:spPr>
          <a:xfrm>
            <a:off x="7143161" y="2366382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9FBA3E88-BB4A-A15B-E905-AAA4230AAFE6}"/>
              </a:ext>
            </a:extLst>
          </p:cNvPr>
          <p:cNvSpPr/>
          <p:nvPr/>
        </p:nvSpPr>
        <p:spPr>
          <a:xfrm>
            <a:off x="982859" y="1452386"/>
            <a:ext cx="1391437" cy="1311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50BA5809-A5A4-E40C-B537-92240CEA1915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2.5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1)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사전반출입정보 검증 결과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9" name="순서도: 수행의 시작/종료 718">
            <a:extLst>
              <a:ext uri="{FF2B5EF4-FFF2-40B4-BE49-F238E27FC236}">
                <a16:creationId xmlns:a16="http://schemas.microsoft.com/office/drawing/2014/main" id="{3E3E0105-744A-9C10-E413-90BDEF02D11E}"/>
              </a:ext>
            </a:extLst>
          </p:cNvPr>
          <p:cNvSpPr/>
          <p:nvPr/>
        </p:nvSpPr>
        <p:spPr>
          <a:xfrm>
            <a:off x="1279567" y="286925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chemeClr val="bg1"/>
                </a:solidFill>
                <a:latin typeface="+mn-ea"/>
              </a:rPr>
              <a:t>사전반출입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정보생성</a:t>
            </a: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C26B6E75-C7D0-23BC-9721-9B94B7292A29}"/>
              </a:ext>
            </a:extLst>
          </p:cNvPr>
          <p:cNvSpPr/>
          <p:nvPr/>
        </p:nvSpPr>
        <p:spPr>
          <a:xfrm>
            <a:off x="1277842" y="3500425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사전반출입 정보 저장</a:t>
            </a:r>
          </a:p>
        </p:txBody>
      </p:sp>
      <p:cxnSp>
        <p:nvCxnSpPr>
          <p:cNvPr id="721" name="직선 화살표 연결선 720">
            <a:extLst>
              <a:ext uri="{FF2B5EF4-FFF2-40B4-BE49-F238E27FC236}">
                <a16:creationId xmlns:a16="http://schemas.microsoft.com/office/drawing/2014/main" id="{EC0AA8B2-8A0C-EF7D-9A93-DCB9D0FEAD42}"/>
              </a:ext>
            </a:extLst>
          </p:cNvPr>
          <p:cNvCxnSpPr>
            <a:cxnSpLocks/>
            <a:stCxn id="719" idx="2"/>
            <a:endCxn id="720" idx="0"/>
          </p:cNvCxnSpPr>
          <p:nvPr/>
        </p:nvCxnSpPr>
        <p:spPr>
          <a:xfrm flipH="1">
            <a:off x="1997842" y="3355029"/>
            <a:ext cx="863" cy="145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" name="순서도: 종속 처리 722">
            <a:extLst>
              <a:ext uri="{FF2B5EF4-FFF2-40B4-BE49-F238E27FC236}">
                <a16:creationId xmlns:a16="http://schemas.microsoft.com/office/drawing/2014/main" id="{A801B21B-E42C-5DED-D455-E728AB4BE751}"/>
              </a:ext>
            </a:extLst>
          </p:cNvPr>
          <p:cNvSpPr/>
          <p:nvPr/>
        </p:nvSpPr>
        <p:spPr>
          <a:xfrm>
            <a:off x="1277842" y="4124577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4" name="직선 화살표 연결선 723">
            <a:extLst>
              <a:ext uri="{FF2B5EF4-FFF2-40B4-BE49-F238E27FC236}">
                <a16:creationId xmlns:a16="http://schemas.microsoft.com/office/drawing/2014/main" id="{717479FF-1BD8-14C5-8131-36C2E5A223C4}"/>
              </a:ext>
            </a:extLst>
          </p:cNvPr>
          <p:cNvCxnSpPr>
            <a:cxnSpLocks/>
            <a:stCxn id="720" idx="2"/>
            <a:endCxn id="723" idx="0"/>
          </p:cNvCxnSpPr>
          <p:nvPr/>
        </p:nvCxnSpPr>
        <p:spPr>
          <a:xfrm>
            <a:off x="1997842" y="3937420"/>
            <a:ext cx="0" cy="187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5" name="순서도: 종속 처리 724">
            <a:extLst>
              <a:ext uri="{FF2B5EF4-FFF2-40B4-BE49-F238E27FC236}">
                <a16:creationId xmlns:a16="http://schemas.microsoft.com/office/drawing/2014/main" id="{D17C4CDC-124A-5862-D6B3-8BA94668D498}"/>
              </a:ext>
            </a:extLst>
          </p:cNvPr>
          <p:cNvSpPr/>
          <p:nvPr/>
        </p:nvSpPr>
        <p:spPr>
          <a:xfrm>
            <a:off x="1277842" y="5283291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블록체인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6" name="직선 화살표 연결선 725">
            <a:extLst>
              <a:ext uri="{FF2B5EF4-FFF2-40B4-BE49-F238E27FC236}">
                <a16:creationId xmlns:a16="http://schemas.microsoft.com/office/drawing/2014/main" id="{311921C3-D3B7-E75E-24B5-BA3C67B262F9}"/>
              </a:ext>
            </a:extLst>
          </p:cNvPr>
          <p:cNvCxnSpPr>
            <a:cxnSpLocks/>
            <a:stCxn id="727" idx="2"/>
            <a:endCxn id="725" idx="0"/>
          </p:cNvCxnSpPr>
          <p:nvPr/>
        </p:nvCxnSpPr>
        <p:spPr>
          <a:xfrm>
            <a:off x="1997842" y="5097489"/>
            <a:ext cx="0" cy="185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BDAA2D25-FC2A-48F8-A7BA-87F195517BF8}"/>
              </a:ext>
            </a:extLst>
          </p:cNvPr>
          <p:cNvSpPr/>
          <p:nvPr/>
        </p:nvSpPr>
        <p:spPr>
          <a:xfrm>
            <a:off x="1277842" y="4660494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사전반출입 정보 전송</a:t>
            </a:r>
          </a:p>
        </p:txBody>
      </p:sp>
      <p:cxnSp>
        <p:nvCxnSpPr>
          <p:cNvPr id="728" name="직선 화살표 연결선 727">
            <a:extLst>
              <a:ext uri="{FF2B5EF4-FFF2-40B4-BE49-F238E27FC236}">
                <a16:creationId xmlns:a16="http://schemas.microsoft.com/office/drawing/2014/main" id="{801A9734-1C9E-B47A-476B-2F9B21FB9C05}"/>
              </a:ext>
            </a:extLst>
          </p:cNvPr>
          <p:cNvCxnSpPr>
            <a:cxnSpLocks/>
            <a:stCxn id="723" idx="2"/>
            <a:endCxn id="727" idx="0"/>
          </p:cNvCxnSpPr>
          <p:nvPr/>
        </p:nvCxnSpPr>
        <p:spPr>
          <a:xfrm>
            <a:off x="1997842" y="4472038"/>
            <a:ext cx="0" cy="188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9" name="순서도: 판단 728">
            <a:extLst>
              <a:ext uri="{FF2B5EF4-FFF2-40B4-BE49-F238E27FC236}">
                <a16:creationId xmlns:a16="http://schemas.microsoft.com/office/drawing/2014/main" id="{5CEDD4CC-E92F-E15B-E2CE-102B06B6CD3F}"/>
              </a:ext>
            </a:extLst>
          </p:cNvPr>
          <p:cNvSpPr/>
          <p:nvPr/>
        </p:nvSpPr>
        <p:spPr>
          <a:xfrm>
            <a:off x="1285816" y="5824235"/>
            <a:ext cx="1424052" cy="55267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사전반출입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검증</a:t>
            </a:r>
          </a:p>
        </p:txBody>
      </p:sp>
      <p:sp>
        <p:nvSpPr>
          <p:cNvPr id="730" name="순서도: 수행의 시작/종료 729">
            <a:extLst>
              <a:ext uri="{FF2B5EF4-FFF2-40B4-BE49-F238E27FC236}">
                <a16:creationId xmlns:a16="http://schemas.microsoft.com/office/drawing/2014/main" id="{C2A4C2AD-C808-7707-A2D5-B0F5B8FBB34B}"/>
              </a:ext>
            </a:extLst>
          </p:cNvPr>
          <p:cNvSpPr/>
          <p:nvPr/>
        </p:nvSpPr>
        <p:spPr>
          <a:xfrm>
            <a:off x="4999508" y="5850776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사전반출입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정보 저장 오류출력</a:t>
            </a:r>
          </a:p>
        </p:txBody>
      </p:sp>
      <p:cxnSp>
        <p:nvCxnSpPr>
          <p:cNvPr id="731" name="직선 화살표 연결선 730">
            <a:extLst>
              <a:ext uri="{FF2B5EF4-FFF2-40B4-BE49-F238E27FC236}">
                <a16:creationId xmlns:a16="http://schemas.microsoft.com/office/drawing/2014/main" id="{C6C6E900-1EA7-984E-15FC-123B4BD1DC31}"/>
              </a:ext>
            </a:extLst>
          </p:cNvPr>
          <p:cNvCxnSpPr>
            <a:cxnSpLocks/>
            <a:stCxn id="725" idx="2"/>
            <a:endCxn id="729" idx="0"/>
          </p:cNvCxnSpPr>
          <p:nvPr/>
        </p:nvCxnSpPr>
        <p:spPr>
          <a:xfrm>
            <a:off x="1997842" y="5630752"/>
            <a:ext cx="0" cy="193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연결선: 꺾임 731">
            <a:extLst>
              <a:ext uri="{FF2B5EF4-FFF2-40B4-BE49-F238E27FC236}">
                <a16:creationId xmlns:a16="http://schemas.microsoft.com/office/drawing/2014/main" id="{FBD47B20-4F21-E98C-8EE9-D9FAAC1C1E57}"/>
              </a:ext>
            </a:extLst>
          </p:cNvPr>
          <p:cNvCxnSpPr>
            <a:cxnSpLocks/>
            <a:stCxn id="729" idx="3"/>
            <a:endCxn id="733" idx="1"/>
          </p:cNvCxnSpPr>
          <p:nvPr/>
        </p:nvCxnSpPr>
        <p:spPr>
          <a:xfrm flipV="1">
            <a:off x="2709868" y="5024388"/>
            <a:ext cx="2287915" cy="1076182"/>
          </a:xfrm>
          <a:prstGeom prst="bentConnector3">
            <a:avLst>
              <a:gd name="adj1" fmla="val 8053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05A0D2D0-8644-4682-0ED0-9C579FE7BDBD}"/>
              </a:ext>
            </a:extLst>
          </p:cNvPr>
          <p:cNvSpPr/>
          <p:nvPr/>
        </p:nvSpPr>
        <p:spPr>
          <a:xfrm>
            <a:off x="4997783" y="4805890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사전반출입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블록체인 저장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</p:txBody>
      </p:sp>
      <p:cxnSp>
        <p:nvCxnSpPr>
          <p:cNvPr id="734" name="연결선: 꺾임 733">
            <a:extLst>
              <a:ext uri="{FF2B5EF4-FFF2-40B4-BE49-F238E27FC236}">
                <a16:creationId xmlns:a16="http://schemas.microsoft.com/office/drawing/2014/main" id="{C09C3269-F2ED-103B-439A-A5DC41B7FE27}"/>
              </a:ext>
            </a:extLst>
          </p:cNvPr>
          <p:cNvCxnSpPr>
            <a:cxnSpLocks/>
            <a:stCxn id="729" idx="3"/>
            <a:endCxn id="730" idx="1"/>
          </p:cNvCxnSpPr>
          <p:nvPr/>
        </p:nvCxnSpPr>
        <p:spPr>
          <a:xfrm flipV="1">
            <a:off x="2709868" y="6093664"/>
            <a:ext cx="2289640" cy="6906"/>
          </a:xfrm>
          <a:prstGeom prst="bentConnector3">
            <a:avLst>
              <a:gd name="adj1" fmla="val 469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연결선: 꺾임 734">
            <a:extLst>
              <a:ext uri="{FF2B5EF4-FFF2-40B4-BE49-F238E27FC236}">
                <a16:creationId xmlns:a16="http://schemas.microsoft.com/office/drawing/2014/main" id="{223F6B37-52E1-FA29-81A1-413728E10442}"/>
              </a:ext>
            </a:extLst>
          </p:cNvPr>
          <p:cNvCxnSpPr>
            <a:cxnSpLocks/>
            <a:stCxn id="733" idx="0"/>
            <a:endCxn id="723" idx="1"/>
          </p:cNvCxnSpPr>
          <p:nvPr/>
        </p:nvCxnSpPr>
        <p:spPr>
          <a:xfrm rot="16200000" flipV="1">
            <a:off x="3244022" y="2332128"/>
            <a:ext cx="507582" cy="4439941"/>
          </a:xfrm>
          <a:prstGeom prst="bentConnector4">
            <a:avLst>
              <a:gd name="adj1" fmla="val 390681"/>
              <a:gd name="adj2" fmla="val 1051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6" name="순서도: 종속 처리 735">
            <a:extLst>
              <a:ext uri="{FF2B5EF4-FFF2-40B4-BE49-F238E27FC236}">
                <a16:creationId xmlns:a16="http://schemas.microsoft.com/office/drawing/2014/main" id="{98AFBB41-E7A4-3A27-7DB2-8D154E42089C}"/>
              </a:ext>
            </a:extLst>
          </p:cNvPr>
          <p:cNvSpPr/>
          <p:nvPr/>
        </p:nvSpPr>
        <p:spPr>
          <a:xfrm>
            <a:off x="7312432" y="4848316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운송 </a:t>
            </a:r>
            <a:r>
              <a:rPr lang="ko-KR" altLang="en-US" sz="900" dirty="0" err="1">
                <a:solidFill>
                  <a:sysClr val="windowText" lastClr="000000"/>
                </a:solidFill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37" name="연결선: 꺾임 736">
            <a:extLst>
              <a:ext uri="{FF2B5EF4-FFF2-40B4-BE49-F238E27FC236}">
                <a16:creationId xmlns:a16="http://schemas.microsoft.com/office/drawing/2014/main" id="{572D3B0E-0079-E911-3709-BD3C0A8EBF31}"/>
              </a:ext>
            </a:extLst>
          </p:cNvPr>
          <p:cNvCxnSpPr>
            <a:stCxn id="733" idx="3"/>
            <a:endCxn id="736" idx="1"/>
          </p:cNvCxnSpPr>
          <p:nvPr/>
        </p:nvCxnSpPr>
        <p:spPr>
          <a:xfrm flipV="1">
            <a:off x="6437783" y="5022047"/>
            <a:ext cx="874649" cy="23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순서도: 수행의 시작/종료 738">
            <a:extLst>
              <a:ext uri="{FF2B5EF4-FFF2-40B4-BE49-F238E27FC236}">
                <a16:creationId xmlns:a16="http://schemas.microsoft.com/office/drawing/2014/main" id="{FDC7FE3B-0F74-BDC8-81EF-273CDDC6D971}"/>
              </a:ext>
            </a:extLst>
          </p:cNvPr>
          <p:cNvSpPr/>
          <p:nvPr/>
        </p:nvSpPr>
        <p:spPr>
          <a:xfrm>
            <a:off x="3217895" y="4051831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사전반출입정보 및 </a:t>
            </a:r>
            <a:r>
              <a:rPr lang="en-US" altLang="ko-KR" sz="900" dirty="0" err="1">
                <a:solidFill>
                  <a:schemeClr val="bg1"/>
                </a:solidFill>
                <a:latin typeface="+mn-ea"/>
              </a:rPr>
              <a:t>pin_no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매핑</a:t>
            </a:r>
          </a:p>
        </p:txBody>
      </p:sp>
      <p:cxnSp>
        <p:nvCxnSpPr>
          <p:cNvPr id="740" name="직선 화살표 연결선 739">
            <a:extLst>
              <a:ext uri="{FF2B5EF4-FFF2-40B4-BE49-F238E27FC236}">
                <a16:creationId xmlns:a16="http://schemas.microsoft.com/office/drawing/2014/main" id="{74AA39C8-54F4-329C-57B5-41FE36F9A903}"/>
              </a:ext>
            </a:extLst>
          </p:cNvPr>
          <p:cNvCxnSpPr>
            <a:cxnSpLocks/>
            <a:stCxn id="723" idx="3"/>
            <a:endCxn id="739" idx="1"/>
          </p:cNvCxnSpPr>
          <p:nvPr/>
        </p:nvCxnSpPr>
        <p:spPr>
          <a:xfrm flipV="1">
            <a:off x="2717842" y="4294719"/>
            <a:ext cx="500053" cy="35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1" name="순서도: 수행의 시작/종료 740">
            <a:extLst>
              <a:ext uri="{FF2B5EF4-FFF2-40B4-BE49-F238E27FC236}">
                <a16:creationId xmlns:a16="http://schemas.microsoft.com/office/drawing/2014/main" id="{1CC630E0-CCAD-7958-19A7-B1081DA4F6BB}"/>
              </a:ext>
            </a:extLst>
          </p:cNvPr>
          <p:cNvSpPr/>
          <p:nvPr/>
        </p:nvSpPr>
        <p:spPr>
          <a:xfrm>
            <a:off x="7314157" y="5674697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+mn-ea"/>
              </a:rPr>
              <a:t>올컨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e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앱에서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사전반출입 정보 표시</a:t>
            </a:r>
          </a:p>
        </p:txBody>
      </p:sp>
      <p:cxnSp>
        <p:nvCxnSpPr>
          <p:cNvPr id="742" name="직선 화살표 연결선 741">
            <a:extLst>
              <a:ext uri="{FF2B5EF4-FFF2-40B4-BE49-F238E27FC236}">
                <a16:creationId xmlns:a16="http://schemas.microsoft.com/office/drawing/2014/main" id="{ACA2FB3D-BD15-D26A-1E99-F25E3BC97A57}"/>
              </a:ext>
            </a:extLst>
          </p:cNvPr>
          <p:cNvCxnSpPr>
            <a:cxnSpLocks/>
            <a:stCxn id="736" idx="2"/>
            <a:endCxn id="741" idx="0"/>
          </p:cNvCxnSpPr>
          <p:nvPr/>
        </p:nvCxnSpPr>
        <p:spPr>
          <a:xfrm>
            <a:off x="8032432" y="5195777"/>
            <a:ext cx="863" cy="478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7" name="사각형 설명선 46">
            <a:extLst>
              <a:ext uri="{FF2B5EF4-FFF2-40B4-BE49-F238E27FC236}">
                <a16:creationId xmlns:a16="http://schemas.microsoft.com/office/drawing/2014/main" id="{09F4F106-A90E-DD42-111E-339B49553AAB}"/>
              </a:ext>
            </a:extLst>
          </p:cNvPr>
          <p:cNvSpPr/>
          <p:nvPr/>
        </p:nvSpPr>
        <p:spPr>
          <a:xfrm>
            <a:off x="3224700" y="3112974"/>
            <a:ext cx="2400961" cy="519476"/>
          </a:xfrm>
          <a:prstGeom prst="wedgeRectCallout">
            <a:avLst>
              <a:gd name="adj1" fmla="val -71040"/>
              <a:gd name="adj2" fmla="val 1442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CO↔MSG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MSG_SEQ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획득</a:t>
            </a:r>
            <a:endParaRPr lang="en-US" altLang="ko-KR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API-BPA-BCITT-S-GETCOPINOINFO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프로그램으로 데이터 조회</a:t>
            </a:r>
          </a:p>
        </p:txBody>
      </p:sp>
      <p:sp>
        <p:nvSpPr>
          <p:cNvPr id="812" name="사각형 설명선 46">
            <a:extLst>
              <a:ext uri="{FF2B5EF4-FFF2-40B4-BE49-F238E27FC236}">
                <a16:creationId xmlns:a16="http://schemas.microsoft.com/office/drawing/2014/main" id="{01FE844E-85D6-3847-57BD-12E4F3FFB430}"/>
              </a:ext>
            </a:extLst>
          </p:cNvPr>
          <p:cNvSpPr/>
          <p:nvPr/>
        </p:nvSpPr>
        <p:spPr>
          <a:xfrm>
            <a:off x="2909123" y="6170366"/>
            <a:ext cx="1479810" cy="608931"/>
          </a:xfrm>
          <a:prstGeom prst="wedgeRectCallout">
            <a:avLst>
              <a:gd name="adj1" fmla="val -86352"/>
              <a:gd name="adj2" fmla="val -406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 내 </a:t>
            </a:r>
            <a:r>
              <a:rPr lang="ko-KR" altLang="en-US" sz="7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필수값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 검증</a:t>
            </a:r>
            <a:endParaRPr lang="en-US" altLang="ko-KR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7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냉컨일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경우 </a:t>
            </a:r>
            <a:r>
              <a:rPr lang="ko-KR" altLang="en-US" sz="7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온도값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누락여부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운송사 코드 누락 여부 등</a:t>
            </a:r>
            <a:endParaRPr lang="en-US" altLang="ko-KR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5" name="사각형 설명선 46">
            <a:extLst>
              <a:ext uri="{FF2B5EF4-FFF2-40B4-BE49-F238E27FC236}">
                <a16:creationId xmlns:a16="http://schemas.microsoft.com/office/drawing/2014/main" id="{B01B060F-75CE-AF78-D505-99A47B399B04}"/>
              </a:ext>
            </a:extLst>
          </p:cNvPr>
          <p:cNvSpPr/>
          <p:nvPr/>
        </p:nvSpPr>
        <p:spPr>
          <a:xfrm>
            <a:off x="6214911" y="2869254"/>
            <a:ext cx="2400961" cy="519476"/>
          </a:xfrm>
          <a:prstGeom prst="wedgeRectCallout">
            <a:avLst>
              <a:gd name="adj1" fmla="val -117430"/>
              <a:gd name="adj2" fmla="val 18791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블록체인에서 수신된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데이터베이스에 저장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프로그램으로 데이터 입력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</a:t>
            </a:r>
            <a:endParaRPr lang="en-US" altLang="ko-KR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19" name="그룹 818">
            <a:extLst>
              <a:ext uri="{FF2B5EF4-FFF2-40B4-BE49-F238E27FC236}">
                <a16:creationId xmlns:a16="http://schemas.microsoft.com/office/drawing/2014/main" id="{B717CD98-6CEC-65AE-175D-1BD6656AE026}"/>
              </a:ext>
            </a:extLst>
          </p:cNvPr>
          <p:cNvGrpSpPr/>
          <p:nvPr/>
        </p:nvGrpSpPr>
        <p:grpSpPr>
          <a:xfrm>
            <a:off x="3057378" y="4607402"/>
            <a:ext cx="1350893" cy="1353460"/>
            <a:chOff x="10216306" y="327936"/>
            <a:chExt cx="1350893" cy="1353460"/>
          </a:xfrm>
        </p:grpSpPr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D4FB5B1E-AA65-D05D-C17D-FD80F9F97DD2}"/>
                </a:ext>
              </a:extLst>
            </p:cNvPr>
            <p:cNvSpPr/>
            <p:nvPr/>
          </p:nvSpPr>
          <p:spPr>
            <a:xfrm>
              <a:off x="10216306" y="327936"/>
              <a:ext cx="1350893" cy="1353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30614E4F-B072-7D3D-E20F-0459957C1821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사전반출입정보</a:t>
              </a: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2A29BCF6-8383-FB9F-2A3C-D1016F4E718A}"/>
                </a:ext>
              </a:extLst>
            </p:cNvPr>
            <p:cNvSpPr/>
            <p:nvPr/>
          </p:nvSpPr>
          <p:spPr>
            <a:xfrm>
              <a:off x="10286086" y="591095"/>
              <a:ext cx="1217253" cy="10712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600" b="1" dirty="0">
                  <a:solidFill>
                    <a:schemeClr val="tx1"/>
                  </a:solidFill>
                </a:rPr>
                <a:t>사전반출입정보 오류 여부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</a:rPr>
                <a:t>내품속성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컨테이너 유형</a:t>
              </a:r>
              <a:endParaRPr lang="en-US" altLang="ko-KR" sz="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20" name="직선 화살표 연결선 819">
            <a:extLst>
              <a:ext uri="{FF2B5EF4-FFF2-40B4-BE49-F238E27FC236}">
                <a16:creationId xmlns:a16="http://schemas.microsoft.com/office/drawing/2014/main" id="{8EF4A0BF-FEA6-CA48-4D61-95B291EA2D55}"/>
              </a:ext>
            </a:extLst>
          </p:cNvPr>
          <p:cNvCxnSpPr>
            <a:cxnSpLocks/>
            <a:endCxn id="727" idx="3"/>
          </p:cNvCxnSpPr>
          <p:nvPr/>
        </p:nvCxnSpPr>
        <p:spPr>
          <a:xfrm flipH="1">
            <a:off x="2717842" y="4878992"/>
            <a:ext cx="3391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8" name="직사각형 827">
            <a:extLst>
              <a:ext uri="{FF2B5EF4-FFF2-40B4-BE49-F238E27FC236}">
                <a16:creationId xmlns:a16="http://schemas.microsoft.com/office/drawing/2014/main" id="{D3422F9B-E879-76BE-65A1-DD2E8B7F4DA9}"/>
              </a:ext>
            </a:extLst>
          </p:cNvPr>
          <p:cNvSpPr/>
          <p:nvPr/>
        </p:nvSpPr>
        <p:spPr>
          <a:xfrm>
            <a:off x="5273192" y="546722"/>
            <a:ext cx="3781968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/>
              <a:t>관련</a:t>
            </a:r>
            <a:r>
              <a:rPr lang="en-US" altLang="ko-KR" sz="700" dirty="0"/>
              <a:t>MQ: </a:t>
            </a:r>
            <a:r>
              <a:rPr lang="en-US" altLang="ko-KR" sz="700" dirty="0">
                <a:solidFill>
                  <a:srgbClr val="FF0000"/>
                </a:solidFill>
              </a:rPr>
              <a:t>COPINO </a:t>
            </a:r>
            <a:r>
              <a:rPr lang="ko-KR" altLang="en-US" sz="700" dirty="0">
                <a:solidFill>
                  <a:srgbClr val="FF0000"/>
                </a:solidFill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</a:rPr>
              <a:t>(CO↔MSG)</a:t>
            </a:r>
          </a:p>
          <a:p>
            <a:r>
              <a:rPr lang="ko-KR" altLang="en-US" sz="700" dirty="0"/>
              <a:t>관련 프로그램</a:t>
            </a:r>
            <a:r>
              <a:rPr lang="en-US" altLang="ko-KR" sz="700" dirty="0"/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API-BPA-BCITT-S-GETCOPINOINFO,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endParaRPr lang="en-US" altLang="ko-KR" sz="700" dirty="0"/>
          </a:p>
          <a:p>
            <a:r>
              <a:rPr lang="ko-KR" altLang="en-US" sz="700" dirty="0"/>
              <a:t>관련 인터페이스</a:t>
            </a:r>
            <a:r>
              <a:rPr lang="en-US" altLang="ko-KR" sz="700" dirty="0"/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IF-VBS-SLIP-004,</a:t>
            </a:r>
            <a:r>
              <a:rPr lang="ko-KR" altLang="en-US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4894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F7AEE-096A-40AB-5658-E81BE3F82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모서리가 둥근 직사각형 444">
            <a:extLst>
              <a:ext uri="{FF2B5EF4-FFF2-40B4-BE49-F238E27FC236}">
                <a16:creationId xmlns:a16="http://schemas.microsoft.com/office/drawing/2014/main" id="{7E19618F-B222-1A5F-D1DC-8BE4840FE5DC}"/>
              </a:ext>
            </a:extLst>
          </p:cNvPr>
          <p:cNvSpPr/>
          <p:nvPr/>
        </p:nvSpPr>
        <p:spPr>
          <a:xfrm rot="10800000" flipH="1" flipV="1">
            <a:off x="982859" y="4320421"/>
            <a:ext cx="8025448" cy="221220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4" name="모서리가 둥근 직사각형 444">
            <a:extLst>
              <a:ext uri="{FF2B5EF4-FFF2-40B4-BE49-F238E27FC236}">
                <a16:creationId xmlns:a16="http://schemas.microsoft.com/office/drawing/2014/main" id="{3B3D08E8-BA81-7FE4-E3F5-2A7D6890CF0C}"/>
              </a:ext>
            </a:extLst>
          </p:cNvPr>
          <p:cNvSpPr/>
          <p:nvPr/>
        </p:nvSpPr>
        <p:spPr>
          <a:xfrm rot="10800000" flipH="1" flipV="1">
            <a:off x="1000964" y="2267372"/>
            <a:ext cx="8025448" cy="227744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46" name="그룹 745">
            <a:extLst>
              <a:ext uri="{FF2B5EF4-FFF2-40B4-BE49-F238E27FC236}">
                <a16:creationId xmlns:a16="http://schemas.microsoft.com/office/drawing/2014/main" id="{E3EE85D0-E6E0-8CD6-8B40-8F822EB26CF8}"/>
              </a:ext>
            </a:extLst>
          </p:cNvPr>
          <p:cNvGrpSpPr/>
          <p:nvPr/>
        </p:nvGrpSpPr>
        <p:grpSpPr>
          <a:xfrm>
            <a:off x="36709" y="3316246"/>
            <a:ext cx="866731" cy="713273"/>
            <a:chOff x="2304137" y="4187852"/>
            <a:chExt cx="866731" cy="713273"/>
          </a:xfrm>
        </p:grpSpPr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EC8824ED-0F0B-1C08-0E70-48EAAAD53264}"/>
                </a:ext>
              </a:extLst>
            </p:cNvPr>
            <p:cNvSpPr/>
            <p:nvPr/>
          </p:nvSpPr>
          <p:spPr>
            <a:xfrm>
              <a:off x="2304137" y="4187852"/>
              <a:ext cx="866731" cy="7132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7DCB4FBF-CEC7-98C4-95C8-5CE6F4BEB347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749" name="그래픽 748">
              <a:extLst>
                <a:ext uri="{FF2B5EF4-FFF2-40B4-BE49-F238E27FC236}">
                  <a16:creationId xmlns:a16="http://schemas.microsoft.com/office/drawing/2014/main" id="{CD73D35F-B5FE-1DBA-F76C-A5B462536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04644" y="4408839"/>
              <a:ext cx="446647" cy="412290"/>
            </a:xfrm>
            <a:prstGeom prst="rect">
              <a:avLst/>
            </a:prstGeom>
          </p:spPr>
        </p:pic>
      </p:grpSp>
      <p:grpSp>
        <p:nvGrpSpPr>
          <p:cNvPr id="750" name="그룹 749">
            <a:extLst>
              <a:ext uri="{FF2B5EF4-FFF2-40B4-BE49-F238E27FC236}">
                <a16:creationId xmlns:a16="http://schemas.microsoft.com/office/drawing/2014/main" id="{0B124C1C-D674-3FA7-40D6-DCE96DD50A57}"/>
              </a:ext>
            </a:extLst>
          </p:cNvPr>
          <p:cNvGrpSpPr/>
          <p:nvPr/>
        </p:nvGrpSpPr>
        <p:grpSpPr>
          <a:xfrm>
            <a:off x="36709" y="4696667"/>
            <a:ext cx="866731" cy="771245"/>
            <a:chOff x="86564" y="4818278"/>
            <a:chExt cx="866731" cy="771245"/>
          </a:xfrm>
        </p:grpSpPr>
        <p:grpSp>
          <p:nvGrpSpPr>
            <p:cNvPr id="751" name="그룹 750">
              <a:extLst>
                <a:ext uri="{FF2B5EF4-FFF2-40B4-BE49-F238E27FC236}">
                  <a16:creationId xmlns:a16="http://schemas.microsoft.com/office/drawing/2014/main" id="{B098E4DA-40D8-9CB0-D510-108B2AC9D9FD}"/>
                </a:ext>
              </a:extLst>
            </p:cNvPr>
            <p:cNvGrpSpPr/>
            <p:nvPr/>
          </p:nvGrpSpPr>
          <p:grpSpPr>
            <a:xfrm>
              <a:off x="86564" y="4818278"/>
              <a:ext cx="866731" cy="771245"/>
              <a:chOff x="2304137" y="4129880"/>
              <a:chExt cx="866731" cy="771245"/>
            </a:xfrm>
          </p:grpSpPr>
          <p:sp>
            <p:nvSpPr>
              <p:cNvPr id="771" name="직사각형 770">
                <a:extLst>
                  <a:ext uri="{FF2B5EF4-FFF2-40B4-BE49-F238E27FC236}">
                    <a16:creationId xmlns:a16="http://schemas.microsoft.com/office/drawing/2014/main" id="{9147311D-AA30-346F-1997-F41ED0E3920B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2" name="직사각형 771">
                <a:extLst>
                  <a:ext uri="{FF2B5EF4-FFF2-40B4-BE49-F238E27FC236}">
                    <a16:creationId xmlns:a16="http://schemas.microsoft.com/office/drawing/2014/main" id="{A40E64F2-12BA-7FE1-C595-8F107A431832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블록체인</a:t>
                </a:r>
              </a:p>
            </p:txBody>
          </p:sp>
        </p:grpSp>
        <p:grpSp>
          <p:nvGrpSpPr>
            <p:cNvPr id="752" name="그룹 751">
              <a:extLst>
                <a:ext uri="{FF2B5EF4-FFF2-40B4-BE49-F238E27FC236}">
                  <a16:creationId xmlns:a16="http://schemas.microsoft.com/office/drawing/2014/main" id="{016B5457-DCB7-E7D7-637E-D8AB5DCF2DB3}"/>
                </a:ext>
              </a:extLst>
            </p:cNvPr>
            <p:cNvGrpSpPr/>
            <p:nvPr/>
          </p:nvGrpSpPr>
          <p:grpSpPr>
            <a:xfrm>
              <a:off x="279537" y="5078064"/>
              <a:ext cx="480783" cy="480784"/>
              <a:chOff x="2975499" y="6075627"/>
              <a:chExt cx="480783" cy="480784"/>
            </a:xfrm>
          </p:grpSpPr>
          <p:sp>
            <p:nvSpPr>
              <p:cNvPr id="753" name="자유형: 도형 752">
                <a:extLst>
                  <a:ext uri="{FF2B5EF4-FFF2-40B4-BE49-F238E27FC236}">
                    <a16:creationId xmlns:a16="http://schemas.microsoft.com/office/drawing/2014/main" id="{A87F2E23-DB08-0500-DC4F-C72FE82B7FF1}"/>
                  </a:ext>
                </a:extLst>
              </p:cNvPr>
              <p:cNvSpPr/>
              <p:nvPr/>
            </p:nvSpPr>
            <p:spPr>
              <a:xfrm rot="18889200">
                <a:off x="2975499" y="6075627"/>
                <a:ext cx="480784" cy="480783"/>
              </a:xfrm>
              <a:custGeom>
                <a:avLst/>
                <a:gdLst>
                  <a:gd name="connsiteX0" fmla="*/ 457952 w 458343"/>
                  <a:gd name="connsiteY0" fmla="*/ 227897 h 458343"/>
                  <a:gd name="connsiteX1" fmla="*/ 228780 w 458343"/>
                  <a:gd name="connsiteY1" fmla="*/ 457069 h 458343"/>
                  <a:gd name="connsiteX2" fmla="*/ -391 w 458343"/>
                  <a:gd name="connsiteY2" fmla="*/ 227897 h 458343"/>
                  <a:gd name="connsiteX3" fmla="*/ 228780 w 458343"/>
                  <a:gd name="connsiteY3" fmla="*/ -1275 h 458343"/>
                  <a:gd name="connsiteX4" fmla="*/ 457952 w 458343"/>
                  <a:gd name="connsiteY4" fmla="*/ 227897 h 4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343" h="458343">
                    <a:moveTo>
                      <a:pt x="457952" y="227897"/>
                    </a:moveTo>
                    <a:cubicBezTo>
                      <a:pt x="457952" y="354465"/>
                      <a:pt x="355348" y="457069"/>
                      <a:pt x="228780" y="457069"/>
                    </a:cubicBezTo>
                    <a:cubicBezTo>
                      <a:pt x="102212" y="457069"/>
                      <a:pt x="-391" y="354466"/>
                      <a:pt x="-391" y="227897"/>
                    </a:cubicBezTo>
                    <a:cubicBezTo>
                      <a:pt x="-391" y="101329"/>
                      <a:pt x="102212" y="-1275"/>
                      <a:pt x="228780" y="-1275"/>
                    </a:cubicBezTo>
                    <a:cubicBezTo>
                      <a:pt x="355348" y="-1275"/>
                      <a:pt x="457952" y="101328"/>
                      <a:pt x="457952" y="22789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754" name="그룹 753">
                <a:extLst>
                  <a:ext uri="{FF2B5EF4-FFF2-40B4-BE49-F238E27FC236}">
                    <a16:creationId xmlns:a16="http://schemas.microsoft.com/office/drawing/2014/main" id="{45756D3B-55B7-D022-8C83-516D36E2635F}"/>
                  </a:ext>
                </a:extLst>
              </p:cNvPr>
              <p:cNvGrpSpPr/>
              <p:nvPr/>
            </p:nvGrpSpPr>
            <p:grpSpPr>
              <a:xfrm>
                <a:off x="3005593" y="6110075"/>
                <a:ext cx="421948" cy="421742"/>
                <a:chOff x="-605738" y="4053446"/>
                <a:chExt cx="599313" cy="599019"/>
              </a:xfrm>
            </p:grpSpPr>
            <p:sp>
              <p:nvSpPr>
                <p:cNvPr id="755" name="자유형: 도형 754">
                  <a:extLst>
                    <a:ext uri="{FF2B5EF4-FFF2-40B4-BE49-F238E27FC236}">
                      <a16:creationId xmlns:a16="http://schemas.microsoft.com/office/drawing/2014/main" id="{3F5D809E-AA66-1608-25C6-A27B1CCC37E3}"/>
                    </a:ext>
                  </a:extLst>
                </p:cNvPr>
                <p:cNvSpPr/>
                <p:nvPr/>
              </p:nvSpPr>
              <p:spPr>
                <a:xfrm>
                  <a:off x="-294725" y="4053446"/>
                  <a:ext cx="288300" cy="332345"/>
                </a:xfrm>
                <a:custGeom>
                  <a:avLst/>
                  <a:gdLst>
                    <a:gd name="connsiteX0" fmla="*/ 222157 w 225305"/>
                    <a:gd name="connsiteY0" fmla="*/ 257261 h 259725"/>
                    <a:gd name="connsiteX1" fmla="*/ 206840 w 225305"/>
                    <a:gd name="connsiteY1" fmla="*/ 255604 h 259725"/>
                    <a:gd name="connsiteX2" fmla="*/ 208034 w 225305"/>
                    <a:gd name="connsiteY2" fmla="*/ 240354 h 259725"/>
                    <a:gd name="connsiteX3" fmla="*/ -1697 w 225305"/>
                    <a:gd name="connsiteY3" fmla="*/ 12920 h 259725"/>
                    <a:gd name="connsiteX4" fmla="*/ -1101 w 225305"/>
                    <a:gd name="connsiteY4" fmla="*/ -2464 h 259725"/>
                    <a:gd name="connsiteX5" fmla="*/ 223417 w 225305"/>
                    <a:gd name="connsiteY5" fmla="*/ 241016 h 259725"/>
                    <a:gd name="connsiteX6" fmla="*/ 222157 w 225305"/>
                    <a:gd name="connsiteY6" fmla="*/ 257261 h 25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5305" h="259725">
                      <a:moveTo>
                        <a:pt x="222157" y="257261"/>
                      </a:moveTo>
                      <a:lnTo>
                        <a:pt x="206840" y="255604"/>
                      </a:lnTo>
                      <a:cubicBezTo>
                        <a:pt x="207437" y="249836"/>
                        <a:pt x="207835" y="244995"/>
                        <a:pt x="208034" y="240354"/>
                      </a:cubicBezTo>
                      <a:cubicBezTo>
                        <a:pt x="212874" y="119674"/>
                        <a:pt x="118982" y="17826"/>
                        <a:pt x="-1697" y="12920"/>
                      </a:cubicBezTo>
                      <a:lnTo>
                        <a:pt x="-1101" y="-2464"/>
                      </a:lnTo>
                      <a:cubicBezTo>
                        <a:pt x="128133" y="2841"/>
                        <a:pt x="228589" y="111783"/>
                        <a:pt x="223417" y="241016"/>
                      </a:cubicBezTo>
                      <a:cubicBezTo>
                        <a:pt x="223219" y="245989"/>
                        <a:pt x="222820" y="251162"/>
                        <a:pt x="222157" y="257261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6" name="자유형: 도형 755">
                  <a:extLst>
                    <a:ext uri="{FF2B5EF4-FFF2-40B4-BE49-F238E27FC236}">
                      <a16:creationId xmlns:a16="http://schemas.microsoft.com/office/drawing/2014/main" id="{76482EA5-4CA1-DFBD-5618-1C90CFB7ACFE}"/>
                    </a:ext>
                  </a:extLst>
                </p:cNvPr>
                <p:cNvSpPr/>
                <p:nvPr/>
              </p:nvSpPr>
              <p:spPr>
                <a:xfrm>
                  <a:off x="-605738" y="4078389"/>
                  <a:ext cx="187219" cy="413628"/>
                </a:xfrm>
                <a:custGeom>
                  <a:avLst/>
                  <a:gdLst>
                    <a:gd name="connsiteX0" fmla="*/ 25128 w 146311"/>
                    <a:gd name="connsiteY0" fmla="*/ 320784 h 323248"/>
                    <a:gd name="connsiteX1" fmla="*/ 123860 w 146311"/>
                    <a:gd name="connsiteY1" fmla="*/ 4565 h 323248"/>
                    <a:gd name="connsiteX2" fmla="*/ 138447 w 146311"/>
                    <a:gd name="connsiteY2" fmla="*/ -2464 h 323248"/>
                    <a:gd name="connsiteX3" fmla="*/ 144614 w 146311"/>
                    <a:gd name="connsiteY3" fmla="*/ 11660 h 323248"/>
                    <a:gd name="connsiteX4" fmla="*/ 31891 w 146311"/>
                    <a:gd name="connsiteY4" fmla="*/ 299832 h 323248"/>
                    <a:gd name="connsiteX5" fmla="*/ 38522 w 146311"/>
                    <a:gd name="connsiteY5" fmla="*/ 313624 h 323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311" h="323248">
                      <a:moveTo>
                        <a:pt x="25128" y="320784"/>
                      </a:moveTo>
                      <a:cubicBezTo>
                        <a:pt x="-34947" y="206205"/>
                        <a:pt x="9280" y="64573"/>
                        <a:pt x="123860" y="4565"/>
                      </a:cubicBezTo>
                      <a:cubicBezTo>
                        <a:pt x="128634" y="2046"/>
                        <a:pt x="133541" y="-275"/>
                        <a:pt x="138447" y="-2464"/>
                      </a:cubicBezTo>
                      <a:lnTo>
                        <a:pt x="144614" y="11660"/>
                      </a:lnTo>
                      <a:cubicBezTo>
                        <a:pt x="33880" y="60130"/>
                        <a:pt x="-16580" y="189165"/>
                        <a:pt x="31891" y="299832"/>
                      </a:cubicBezTo>
                      <a:cubicBezTo>
                        <a:pt x="33946" y="304539"/>
                        <a:pt x="36135" y="309114"/>
                        <a:pt x="38522" y="313624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7" name="자유형: 도형 756">
                  <a:extLst>
                    <a:ext uri="{FF2B5EF4-FFF2-40B4-BE49-F238E27FC236}">
                      <a16:creationId xmlns:a16="http://schemas.microsoft.com/office/drawing/2014/main" id="{902FED32-3968-A9BC-49BF-423EBA09F819}"/>
                    </a:ext>
                  </a:extLst>
                </p:cNvPr>
                <p:cNvSpPr/>
                <p:nvPr/>
              </p:nvSpPr>
              <p:spPr>
                <a:xfrm>
                  <a:off x="-483595" y="4502709"/>
                  <a:ext cx="431023" cy="149756"/>
                </a:xfrm>
                <a:custGeom>
                  <a:avLst/>
                  <a:gdLst>
                    <a:gd name="connsiteX0" fmla="*/ 136952 w 336842"/>
                    <a:gd name="connsiteY0" fmla="*/ 114569 h 117033"/>
                    <a:gd name="connsiteX1" fmla="*/ 127536 w 336842"/>
                    <a:gd name="connsiteY1" fmla="*/ 114569 h 117033"/>
                    <a:gd name="connsiteX2" fmla="*/ -1697 w 336842"/>
                    <a:gd name="connsiteY2" fmla="*/ 69281 h 117033"/>
                    <a:gd name="connsiteX3" fmla="*/ 7453 w 336842"/>
                    <a:gd name="connsiteY3" fmla="*/ 56881 h 117033"/>
                    <a:gd name="connsiteX4" fmla="*/ 313330 w 336842"/>
                    <a:gd name="connsiteY4" fmla="*/ 10069 h 117033"/>
                    <a:gd name="connsiteX5" fmla="*/ 321884 w 336842"/>
                    <a:gd name="connsiteY5" fmla="*/ -2464 h 117033"/>
                    <a:gd name="connsiteX6" fmla="*/ 335146 w 336842"/>
                    <a:gd name="connsiteY6" fmla="*/ 5824 h 117033"/>
                    <a:gd name="connsiteX7" fmla="*/ 136952 w 336842"/>
                    <a:gd name="connsiteY7" fmla="*/ 114569 h 117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6842" h="117033">
                      <a:moveTo>
                        <a:pt x="136952" y="114569"/>
                      </a:moveTo>
                      <a:lnTo>
                        <a:pt x="127536" y="114569"/>
                      </a:lnTo>
                      <a:cubicBezTo>
                        <a:pt x="80856" y="112845"/>
                        <a:pt x="35833" y="97063"/>
                        <a:pt x="-1697" y="69281"/>
                      </a:cubicBezTo>
                      <a:lnTo>
                        <a:pt x="7453" y="56881"/>
                      </a:lnTo>
                      <a:cubicBezTo>
                        <a:pt x="104860" y="128427"/>
                        <a:pt x="241784" y="107474"/>
                        <a:pt x="313330" y="10069"/>
                      </a:cubicBezTo>
                      <a:cubicBezTo>
                        <a:pt x="316314" y="5957"/>
                        <a:pt x="319166" y="1781"/>
                        <a:pt x="321884" y="-2464"/>
                      </a:cubicBezTo>
                      <a:lnTo>
                        <a:pt x="335146" y="5824"/>
                      </a:lnTo>
                      <a:cubicBezTo>
                        <a:pt x="291980" y="73590"/>
                        <a:pt x="217251" y="114569"/>
                        <a:pt x="136952" y="114569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8" name="자유형: 도형 757">
                  <a:extLst>
                    <a:ext uri="{FF2B5EF4-FFF2-40B4-BE49-F238E27FC236}">
                      <a16:creationId xmlns:a16="http://schemas.microsoft.com/office/drawing/2014/main" id="{3E2BF31E-6A01-6C24-DD33-60AE7778EDE4}"/>
                    </a:ext>
                  </a:extLst>
                </p:cNvPr>
                <p:cNvSpPr/>
                <p:nvPr/>
              </p:nvSpPr>
              <p:spPr>
                <a:xfrm>
                  <a:off x="-385937" y="4108171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421F4851-4C45-BF53-1859-BF2EE987948F}"/>
                    </a:ext>
                  </a:extLst>
                </p:cNvPr>
                <p:cNvSpPr/>
                <p:nvPr/>
              </p:nvSpPr>
              <p:spPr>
                <a:xfrm>
                  <a:off x="-365743" y="4168159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95F63FEE-4FB6-6FC0-C5BD-399D9F8F0F94}"/>
                    </a:ext>
                  </a:extLst>
                </p:cNvPr>
                <p:cNvSpPr/>
                <p:nvPr/>
              </p:nvSpPr>
              <p:spPr>
                <a:xfrm>
                  <a:off x="-301090" y="4163747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936570F2-1539-E7E8-709B-F47972C2F1F3}"/>
                    </a:ext>
                  </a:extLst>
                </p:cNvPr>
                <p:cNvSpPr/>
                <p:nvPr/>
              </p:nvSpPr>
              <p:spPr>
                <a:xfrm>
                  <a:off x="-521692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D76B5565-A1A5-D469-D426-C0FFB29E553E}"/>
                    </a:ext>
                  </a:extLst>
                </p:cNvPr>
                <p:cNvSpPr/>
                <p:nvPr/>
              </p:nvSpPr>
              <p:spPr>
                <a:xfrm>
                  <a:off x="-501499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F49EC1DF-2618-5846-A8C1-B26702BC6933}"/>
                    </a:ext>
                  </a:extLst>
                </p:cNvPr>
                <p:cNvSpPr/>
                <p:nvPr/>
              </p:nvSpPr>
              <p:spPr>
                <a:xfrm>
                  <a:off x="-436845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6AC32B62-F82D-7E64-FC83-9891D974BE7D}"/>
                    </a:ext>
                  </a:extLst>
                </p:cNvPr>
                <p:cNvSpPr/>
                <p:nvPr/>
              </p:nvSpPr>
              <p:spPr>
                <a:xfrm>
                  <a:off x="-258665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68DA449B-F9DA-606F-A8E1-A64A364E3840}"/>
                    </a:ext>
                  </a:extLst>
                </p:cNvPr>
                <p:cNvSpPr/>
                <p:nvPr/>
              </p:nvSpPr>
              <p:spPr>
                <a:xfrm>
                  <a:off x="-238472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5866A242-FF78-B179-256E-8287A37E70C8}"/>
                    </a:ext>
                  </a:extLst>
                </p:cNvPr>
                <p:cNvSpPr/>
                <p:nvPr/>
              </p:nvSpPr>
              <p:spPr>
                <a:xfrm>
                  <a:off x="-173818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50858041-E768-DFB5-0B2A-2757BD9325DB}"/>
                    </a:ext>
                  </a:extLst>
                </p:cNvPr>
                <p:cNvSpPr/>
                <p:nvPr/>
              </p:nvSpPr>
              <p:spPr>
                <a:xfrm>
                  <a:off x="-385937" y="4108596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32381EB4-EB8F-D160-3A85-32E549CC905A}"/>
                    </a:ext>
                  </a:extLst>
                </p:cNvPr>
                <p:cNvSpPr/>
                <p:nvPr/>
              </p:nvSpPr>
              <p:spPr>
                <a:xfrm>
                  <a:off x="-258665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D75F1C14-08DC-2349-002C-3533E8C9626C}"/>
                    </a:ext>
                  </a:extLst>
                </p:cNvPr>
                <p:cNvSpPr/>
                <p:nvPr/>
              </p:nvSpPr>
              <p:spPr>
                <a:xfrm>
                  <a:off x="-521692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68014036-0461-E7C9-3154-D5BC056F2BE6}"/>
                    </a:ext>
                  </a:extLst>
                </p:cNvPr>
                <p:cNvSpPr/>
                <p:nvPr/>
              </p:nvSpPr>
              <p:spPr>
                <a:xfrm>
                  <a:off x="-404349" y="4275236"/>
                  <a:ext cx="195997" cy="154844"/>
                </a:xfrm>
                <a:custGeom>
                  <a:avLst/>
                  <a:gdLst>
                    <a:gd name="connsiteX0" fmla="*/ 40912 w 153170"/>
                    <a:gd name="connsiteY0" fmla="*/ 0 h 121010"/>
                    <a:gd name="connsiteX1" fmla="*/ 0 w 153170"/>
                    <a:gd name="connsiteY1" fmla="*/ 56494 h 121010"/>
                    <a:gd name="connsiteX2" fmla="*/ 40912 w 153170"/>
                    <a:gd name="connsiteY2" fmla="*/ 80497 h 121010"/>
                    <a:gd name="connsiteX3" fmla="*/ 40912 w 153170"/>
                    <a:gd name="connsiteY3" fmla="*/ 121011 h 121010"/>
                    <a:gd name="connsiteX4" fmla="*/ 113850 w 153170"/>
                    <a:gd name="connsiteY4" fmla="*/ 121011 h 121010"/>
                    <a:gd name="connsiteX5" fmla="*/ 113850 w 153170"/>
                    <a:gd name="connsiteY5" fmla="*/ 80497 h 121010"/>
                    <a:gd name="connsiteX6" fmla="*/ 153171 w 153170"/>
                    <a:gd name="connsiteY6" fmla="*/ 57820 h 121010"/>
                    <a:gd name="connsiteX7" fmla="*/ 113850 w 153170"/>
                    <a:gd name="connsiteY7" fmla="*/ 3448 h 121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3170" h="121010">
                      <a:moveTo>
                        <a:pt x="40912" y="0"/>
                      </a:moveTo>
                      <a:lnTo>
                        <a:pt x="0" y="56494"/>
                      </a:lnTo>
                      <a:lnTo>
                        <a:pt x="40912" y="80497"/>
                      </a:lnTo>
                      <a:lnTo>
                        <a:pt x="40912" y="121011"/>
                      </a:lnTo>
                      <a:lnTo>
                        <a:pt x="113850" y="121011"/>
                      </a:lnTo>
                      <a:lnTo>
                        <a:pt x="113850" y="80497"/>
                      </a:lnTo>
                      <a:lnTo>
                        <a:pt x="153171" y="57820"/>
                      </a:lnTo>
                      <a:lnTo>
                        <a:pt x="113850" y="3448"/>
                      </a:lnTo>
                    </a:path>
                  </a:pathLst>
                </a:custGeom>
                <a:noFill/>
                <a:ln w="13147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773" name="그룹 772">
            <a:extLst>
              <a:ext uri="{FF2B5EF4-FFF2-40B4-BE49-F238E27FC236}">
                <a16:creationId xmlns:a16="http://schemas.microsoft.com/office/drawing/2014/main" id="{1F79D187-9283-12A6-ABD3-EA0603731110}"/>
              </a:ext>
            </a:extLst>
          </p:cNvPr>
          <p:cNvGrpSpPr/>
          <p:nvPr/>
        </p:nvGrpSpPr>
        <p:grpSpPr>
          <a:xfrm>
            <a:off x="36709" y="5467911"/>
            <a:ext cx="866731" cy="771245"/>
            <a:chOff x="207885" y="5649890"/>
            <a:chExt cx="866731" cy="771245"/>
          </a:xfrm>
        </p:grpSpPr>
        <p:grpSp>
          <p:nvGrpSpPr>
            <p:cNvPr id="774" name="그룹 773">
              <a:extLst>
                <a:ext uri="{FF2B5EF4-FFF2-40B4-BE49-F238E27FC236}">
                  <a16:creationId xmlns:a16="http://schemas.microsoft.com/office/drawing/2014/main" id="{97B4FA6E-0405-DAC3-8285-5D59CD1829F0}"/>
                </a:ext>
              </a:extLst>
            </p:cNvPr>
            <p:cNvGrpSpPr/>
            <p:nvPr/>
          </p:nvGrpSpPr>
          <p:grpSpPr>
            <a:xfrm>
              <a:off x="207885" y="5649890"/>
              <a:ext cx="866731" cy="771245"/>
              <a:chOff x="2304137" y="4129880"/>
              <a:chExt cx="866731" cy="771245"/>
            </a:xfrm>
          </p:grpSpPr>
          <p:sp>
            <p:nvSpPr>
              <p:cNvPr id="776" name="직사각형 775">
                <a:extLst>
                  <a:ext uri="{FF2B5EF4-FFF2-40B4-BE49-F238E27FC236}">
                    <a16:creationId xmlns:a16="http://schemas.microsoft.com/office/drawing/2014/main" id="{EC0399EF-5B04-8F93-F406-7E9B00096CFE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7" name="직사각형 776">
                <a:extLst>
                  <a:ext uri="{FF2B5EF4-FFF2-40B4-BE49-F238E27FC236}">
                    <a16:creationId xmlns:a16="http://schemas.microsoft.com/office/drawing/2014/main" id="{E915D334-F5AF-77D1-D5EA-E8830BA14DEB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 err="1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올컨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775" name="Picture 12" descr="올컨e - 전자인수도증,항만터미널,사전반출입정보,코피노 - Google Play 앱">
              <a:extLst>
                <a:ext uri="{FF2B5EF4-FFF2-40B4-BE49-F238E27FC236}">
                  <a16:creationId xmlns:a16="http://schemas.microsoft.com/office/drawing/2014/main" id="{A7101C3E-74A6-F1BE-FD65-CA4DF1E46E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910" y="5942783"/>
              <a:ext cx="374024" cy="40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6" name="모서리가 둥근 직사각형 444">
            <a:extLst>
              <a:ext uri="{FF2B5EF4-FFF2-40B4-BE49-F238E27FC236}">
                <a16:creationId xmlns:a16="http://schemas.microsoft.com/office/drawing/2014/main" id="{5BBF10B9-C613-0356-46A0-7BE064F855B0}"/>
              </a:ext>
            </a:extLst>
          </p:cNvPr>
          <p:cNvSpPr/>
          <p:nvPr/>
        </p:nvSpPr>
        <p:spPr>
          <a:xfrm rot="10800000" flipH="1" flipV="1">
            <a:off x="984199" y="2263452"/>
            <a:ext cx="8024108" cy="513635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25000"/>
              <a:lumOff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164CE-E7AF-4739-280A-A1D4400ECD66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4B09A2CD-9CA3-4C83-EA4A-EB654CF1B9A2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3720B9-2BF6-FD8D-790D-5FCA6E214506}"/>
              </a:ext>
            </a:extLst>
          </p:cNvPr>
          <p:cNvGraphicFramePr>
            <a:graphicFrameLocks noGrp="1"/>
          </p:cNvGraphicFramePr>
          <p:nvPr/>
        </p:nvGraphicFramePr>
        <p:xfrm>
          <a:off x="-3429000" y="1775709"/>
          <a:ext cx="1392555" cy="3306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555">
                  <a:extLst>
                    <a:ext uri="{9D8B030D-6E8A-4147-A177-3AD203B41FA5}">
                      <a16:colId xmlns:a16="http://schemas.microsoft.com/office/drawing/2014/main" val="2576805286"/>
                    </a:ext>
                  </a:extLst>
                </a:gridCol>
              </a:tblGrid>
              <a:tr h="31954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51346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사전반출입정보검증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549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사전반출입정보삭제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884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프리게이트진입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480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970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193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0508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작업위치변경결과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043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블록진입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488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상하차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42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4011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수동 게이트 진입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복화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2489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5223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냉컨플러그아웃결과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32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반출입취소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123489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42D2C91F-3809-C0F4-CB4E-B2D7CEE17CB3}"/>
              </a:ext>
            </a:extLst>
          </p:cNvPr>
          <p:cNvGrpSpPr/>
          <p:nvPr/>
        </p:nvGrpSpPr>
        <p:grpSpPr>
          <a:xfrm>
            <a:off x="1055291" y="1238806"/>
            <a:ext cx="7861259" cy="1026826"/>
            <a:chOff x="1219220" y="2915587"/>
            <a:chExt cx="7861259" cy="1026826"/>
          </a:xfrm>
        </p:grpSpPr>
        <p:grpSp>
          <p:nvGrpSpPr>
            <p:cNvPr id="14" name="그룹 7">
              <a:extLst>
                <a:ext uri="{FF2B5EF4-FFF2-40B4-BE49-F238E27FC236}">
                  <a16:creationId xmlns:a16="http://schemas.microsoft.com/office/drawing/2014/main" id="{EEE67682-EEE4-01E9-07F2-1BF8EAEEC08C}"/>
                </a:ext>
              </a:extLst>
            </p:cNvPr>
            <p:cNvGrpSpPr/>
            <p:nvPr/>
          </p:nvGrpSpPr>
          <p:grpSpPr>
            <a:xfrm>
              <a:off x="2710919" y="2934512"/>
              <a:ext cx="248916" cy="762148"/>
              <a:chOff x="2369820" y="5803851"/>
              <a:chExt cx="254000" cy="777715"/>
            </a:xfrm>
          </p:grpSpPr>
          <p:sp>
            <p:nvSpPr>
              <p:cNvPr id="62" name="직사각형 3">
                <a:extLst>
                  <a:ext uri="{FF2B5EF4-FFF2-40B4-BE49-F238E27FC236}">
                    <a16:creationId xmlns:a16="http://schemas.microsoft.com/office/drawing/2014/main" id="{3D22A058-320C-BE97-CCF6-6425A7D2C7D2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3" name="직사각형 29">
                <a:extLst>
                  <a:ext uri="{FF2B5EF4-FFF2-40B4-BE49-F238E27FC236}">
                    <a16:creationId xmlns:a16="http://schemas.microsoft.com/office/drawing/2014/main" id="{3C3A75D9-A770-9438-6871-3D9628638057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04" name="자유형 6">
                <a:extLst>
                  <a:ext uri="{FF2B5EF4-FFF2-40B4-BE49-F238E27FC236}">
                    <a16:creationId xmlns:a16="http://schemas.microsoft.com/office/drawing/2014/main" id="{E1DFB525-18E0-227E-AEB5-BAC1131205E4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20" name="직선 화살표 연결선 11">
              <a:extLst>
                <a:ext uri="{FF2B5EF4-FFF2-40B4-BE49-F238E27FC236}">
                  <a16:creationId xmlns:a16="http://schemas.microsoft.com/office/drawing/2014/main" id="{04703D18-5283-CAE6-A1A0-83F8C6B73C24}"/>
                </a:ext>
              </a:extLst>
            </p:cNvPr>
            <p:cNvCxnSpPr>
              <a:cxnSpLocks/>
            </p:cNvCxnSpPr>
            <p:nvPr/>
          </p:nvCxnSpPr>
          <p:spPr>
            <a:xfrm>
              <a:off x="2456130" y="3696190"/>
              <a:ext cx="7706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A7C7482-25F6-ABB6-6CD3-FD7209C73E12}"/>
                </a:ext>
              </a:extLst>
            </p:cNvPr>
            <p:cNvSpPr txBox="1"/>
            <p:nvPr/>
          </p:nvSpPr>
          <p:spPr>
            <a:xfrm>
              <a:off x="2585581" y="3696190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EA5E614D-BF0D-2B1C-3078-6E3FD8B19923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51" y="3696190"/>
              <a:ext cx="12105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98240E-478D-35CA-9373-A2AEE7F4C799}"/>
                </a:ext>
              </a:extLst>
            </p:cNvPr>
            <p:cNvSpPr txBox="1"/>
            <p:nvPr/>
          </p:nvSpPr>
          <p:spPr>
            <a:xfrm>
              <a:off x="3519140" y="369619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내부도로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6" name="그룹 40">
              <a:extLst>
                <a:ext uri="{FF2B5EF4-FFF2-40B4-BE49-F238E27FC236}">
                  <a16:creationId xmlns:a16="http://schemas.microsoft.com/office/drawing/2014/main" id="{7D687D4A-FB3F-492E-BEF3-6D2635F2F843}"/>
                </a:ext>
              </a:extLst>
            </p:cNvPr>
            <p:cNvGrpSpPr/>
            <p:nvPr/>
          </p:nvGrpSpPr>
          <p:grpSpPr>
            <a:xfrm>
              <a:off x="4742238" y="2934512"/>
              <a:ext cx="248916" cy="762148"/>
              <a:chOff x="2369820" y="5803851"/>
              <a:chExt cx="254000" cy="777715"/>
            </a:xfrm>
          </p:grpSpPr>
          <p:sp>
            <p:nvSpPr>
              <p:cNvPr id="59" name="직사각형 41">
                <a:extLst>
                  <a:ext uri="{FF2B5EF4-FFF2-40B4-BE49-F238E27FC236}">
                    <a16:creationId xmlns:a16="http://schemas.microsoft.com/office/drawing/2014/main" id="{B845FF0F-DD2E-A836-287D-306E56A3037F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0" name="직사각형 42">
                <a:extLst>
                  <a:ext uri="{FF2B5EF4-FFF2-40B4-BE49-F238E27FC236}">
                    <a16:creationId xmlns:a16="http://schemas.microsoft.com/office/drawing/2014/main" id="{4E282E9D-C4BC-8DF7-7BF1-40173AA20CEA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1" name="자유형 43">
                <a:extLst>
                  <a:ext uri="{FF2B5EF4-FFF2-40B4-BE49-F238E27FC236}">
                    <a16:creationId xmlns:a16="http://schemas.microsoft.com/office/drawing/2014/main" id="{A6985BB2-FCE4-DB2F-4155-4D12AF9EFA27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37" name="그룹 45">
              <a:extLst>
                <a:ext uri="{FF2B5EF4-FFF2-40B4-BE49-F238E27FC236}">
                  <a16:creationId xmlns:a16="http://schemas.microsoft.com/office/drawing/2014/main" id="{F20D4B24-43D5-AFAF-FD96-E1C1DDE9C0CB}"/>
                </a:ext>
              </a:extLst>
            </p:cNvPr>
            <p:cNvGrpSpPr/>
            <p:nvPr/>
          </p:nvGrpSpPr>
          <p:grpSpPr>
            <a:xfrm>
              <a:off x="4430634" y="3696190"/>
              <a:ext cx="778616" cy="246221"/>
              <a:chOff x="615696" y="6839712"/>
              <a:chExt cx="2164316" cy="251249"/>
            </a:xfrm>
          </p:grpSpPr>
          <p:cxnSp>
            <p:nvCxnSpPr>
              <p:cNvPr id="57" name="직선 화살표 연결선 46">
                <a:extLst>
                  <a:ext uri="{FF2B5EF4-FFF2-40B4-BE49-F238E27FC236}">
                    <a16:creationId xmlns:a16="http://schemas.microsoft.com/office/drawing/2014/main" id="{636A0A0A-21EB-272D-13CB-E2FDA85F2056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2164316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D01928F-42F0-4906-0D97-58ABBDFB6954}"/>
                  </a:ext>
                </a:extLst>
              </p:cNvPr>
              <p:cNvSpPr txBox="1"/>
              <p:nvPr/>
            </p:nvSpPr>
            <p:spPr>
              <a:xfrm>
                <a:off x="1115925" y="6839712"/>
                <a:ext cx="1163870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38" name="직선 화살표 연결선 49">
              <a:extLst>
                <a:ext uri="{FF2B5EF4-FFF2-40B4-BE49-F238E27FC236}">
                  <a16:creationId xmlns:a16="http://schemas.microsoft.com/office/drawing/2014/main" id="{6A457CFF-6E14-11AE-DF2D-A19E558C13DB}"/>
                </a:ext>
              </a:extLst>
            </p:cNvPr>
            <p:cNvCxnSpPr>
              <a:cxnSpLocks/>
            </p:cNvCxnSpPr>
            <p:nvPr/>
          </p:nvCxnSpPr>
          <p:spPr>
            <a:xfrm>
              <a:off x="5201990" y="3696185"/>
              <a:ext cx="1866443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668C2B-E6C6-722D-35A8-613CC8E0A2B6}"/>
                </a:ext>
              </a:extLst>
            </p:cNvPr>
            <p:cNvSpPr txBox="1"/>
            <p:nvPr/>
          </p:nvSpPr>
          <p:spPr>
            <a:xfrm>
              <a:off x="5913250" y="3696185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0" name="Picture 219">
              <a:extLst>
                <a:ext uri="{FF2B5EF4-FFF2-40B4-BE49-F238E27FC236}">
                  <a16:creationId xmlns:a16="http://schemas.microsoft.com/office/drawing/2014/main" id="{19172A10-78C3-4CF7-7CAC-A4B5DF90D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385" b="90385" l="63177" r="77656"/>
                      </a14:imgEffect>
                    </a14:imgLayer>
                  </a14:imgProps>
                </a:ext>
              </a:extLst>
            </a:blip>
            <a:srcRect l="63277" t="76348" r="24912" b="8396"/>
            <a:stretch/>
          </p:blipFill>
          <p:spPr>
            <a:xfrm>
              <a:off x="5457651" y="2915587"/>
              <a:ext cx="1604870" cy="8248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39">
              <a:extLst>
                <a:ext uri="{FF2B5EF4-FFF2-40B4-BE49-F238E27FC236}">
                  <a16:creationId xmlns:a16="http://schemas.microsoft.com/office/drawing/2014/main" id="{07B9517D-1202-1319-36AF-BADC610CB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7351" y="3369708"/>
              <a:ext cx="996245" cy="319484"/>
            </a:xfrm>
            <a:prstGeom prst="rect">
              <a:avLst/>
            </a:prstGeom>
          </p:spPr>
        </p:pic>
        <p:pic>
          <p:nvPicPr>
            <p:cNvPr id="42" name="그림 39">
              <a:extLst>
                <a:ext uri="{FF2B5EF4-FFF2-40B4-BE49-F238E27FC236}">
                  <a16:creationId xmlns:a16="http://schemas.microsoft.com/office/drawing/2014/main" id="{7D9ED884-8881-45B6-5B47-003379F2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6866" y="3369708"/>
              <a:ext cx="996245" cy="319484"/>
            </a:xfrm>
            <a:prstGeom prst="rect">
              <a:avLst/>
            </a:prstGeom>
          </p:spPr>
        </p:pic>
        <p:pic>
          <p:nvPicPr>
            <p:cNvPr id="43" name="그림 39">
              <a:extLst>
                <a:ext uri="{FF2B5EF4-FFF2-40B4-BE49-F238E27FC236}">
                  <a16:creationId xmlns:a16="http://schemas.microsoft.com/office/drawing/2014/main" id="{E6AE64C0-25E2-118B-7474-605CA5433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7735" y="3367842"/>
              <a:ext cx="996245" cy="319484"/>
            </a:xfrm>
            <a:prstGeom prst="rect">
              <a:avLst/>
            </a:prstGeom>
          </p:spPr>
        </p:pic>
        <p:cxnSp>
          <p:nvCxnSpPr>
            <p:cNvPr id="44" name="직선 화살표 연결선 11">
              <a:extLst>
                <a:ext uri="{FF2B5EF4-FFF2-40B4-BE49-F238E27FC236}">
                  <a16:creationId xmlns:a16="http://schemas.microsoft.com/office/drawing/2014/main" id="{BFD6EA30-04F7-0BC9-4AF5-C61DB435D16B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20" y="3696190"/>
              <a:ext cx="123307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42F28EF-B23F-02B3-A970-F45411433346}"/>
                </a:ext>
              </a:extLst>
            </p:cNvPr>
            <p:cNvSpPr txBox="1"/>
            <p:nvPr/>
          </p:nvSpPr>
          <p:spPr>
            <a:xfrm>
              <a:off x="1553928" y="3696190"/>
              <a:ext cx="5677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진입 전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46" name="그룹 7">
              <a:extLst>
                <a:ext uri="{FF2B5EF4-FFF2-40B4-BE49-F238E27FC236}">
                  <a16:creationId xmlns:a16="http://schemas.microsoft.com/office/drawing/2014/main" id="{EC923660-970D-BA9D-3307-0692274F4B80}"/>
                </a:ext>
              </a:extLst>
            </p:cNvPr>
            <p:cNvGrpSpPr/>
            <p:nvPr/>
          </p:nvGrpSpPr>
          <p:grpSpPr>
            <a:xfrm>
              <a:off x="7409756" y="2934514"/>
              <a:ext cx="248916" cy="762148"/>
              <a:chOff x="2369820" y="5803851"/>
              <a:chExt cx="254000" cy="777715"/>
            </a:xfrm>
          </p:grpSpPr>
          <p:sp>
            <p:nvSpPr>
              <p:cNvPr id="54" name="직사각형 3">
                <a:extLst>
                  <a:ext uri="{FF2B5EF4-FFF2-40B4-BE49-F238E27FC236}">
                    <a16:creationId xmlns:a16="http://schemas.microsoft.com/office/drawing/2014/main" id="{F5579ED1-EB5D-5462-0C2E-CC7AAE403DA6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5" name="직사각형 29">
                <a:extLst>
                  <a:ext uri="{FF2B5EF4-FFF2-40B4-BE49-F238E27FC236}">
                    <a16:creationId xmlns:a16="http://schemas.microsoft.com/office/drawing/2014/main" id="{8616ABA3-AD7D-D760-A4FF-8B241B055622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6" name="자유형 37">
                <a:extLst>
                  <a:ext uri="{FF2B5EF4-FFF2-40B4-BE49-F238E27FC236}">
                    <a16:creationId xmlns:a16="http://schemas.microsoft.com/office/drawing/2014/main" id="{DDB7DCB2-6AE8-66A5-53B8-CB9E4BAD24F1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47" name="그룹 30">
              <a:extLst>
                <a:ext uri="{FF2B5EF4-FFF2-40B4-BE49-F238E27FC236}">
                  <a16:creationId xmlns:a16="http://schemas.microsoft.com/office/drawing/2014/main" id="{F24B6A1E-13EB-D1B6-4A3C-C13040DD02EA}"/>
                </a:ext>
              </a:extLst>
            </p:cNvPr>
            <p:cNvGrpSpPr/>
            <p:nvPr/>
          </p:nvGrpSpPr>
          <p:grpSpPr>
            <a:xfrm>
              <a:off x="7077971" y="3696192"/>
              <a:ext cx="770642" cy="246221"/>
              <a:chOff x="615696" y="6839712"/>
              <a:chExt cx="786384" cy="251249"/>
            </a:xfrm>
          </p:grpSpPr>
          <p:cxnSp>
            <p:nvCxnSpPr>
              <p:cNvPr id="52" name="직선 화살표 연결선 11">
                <a:extLst>
                  <a:ext uri="{FF2B5EF4-FFF2-40B4-BE49-F238E27FC236}">
                    <a16:creationId xmlns:a16="http://schemas.microsoft.com/office/drawing/2014/main" id="{FB811774-BE5D-42AD-BE3B-F163FAFB181B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786384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02CDC5-58B8-F863-99FF-02ABF16EA8E9}"/>
                  </a:ext>
                </a:extLst>
              </p:cNvPr>
              <p:cNvSpPr txBox="1"/>
              <p:nvPr/>
            </p:nvSpPr>
            <p:spPr>
              <a:xfrm>
                <a:off x="735554" y="6839712"/>
                <a:ext cx="546667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게이트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48" name="그림 39">
              <a:extLst>
                <a:ext uri="{FF2B5EF4-FFF2-40B4-BE49-F238E27FC236}">
                  <a16:creationId xmlns:a16="http://schemas.microsoft.com/office/drawing/2014/main" id="{45C1D3A1-3D02-E8B4-2F90-9A448905F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5538" y="3369708"/>
              <a:ext cx="996245" cy="319484"/>
            </a:xfrm>
            <a:prstGeom prst="rect">
              <a:avLst/>
            </a:prstGeom>
          </p:spPr>
        </p:pic>
        <p:grpSp>
          <p:nvGrpSpPr>
            <p:cNvPr id="49" name="그룹 30">
              <a:extLst>
                <a:ext uri="{FF2B5EF4-FFF2-40B4-BE49-F238E27FC236}">
                  <a16:creationId xmlns:a16="http://schemas.microsoft.com/office/drawing/2014/main" id="{4DB8A7E2-CB65-09CE-9667-C7D6D7E2AAD3}"/>
                </a:ext>
              </a:extLst>
            </p:cNvPr>
            <p:cNvGrpSpPr/>
            <p:nvPr/>
          </p:nvGrpSpPr>
          <p:grpSpPr>
            <a:xfrm>
              <a:off x="7847407" y="3696190"/>
              <a:ext cx="1233072" cy="246221"/>
              <a:chOff x="1098004" y="6839712"/>
              <a:chExt cx="1258260" cy="251249"/>
            </a:xfrm>
          </p:grpSpPr>
          <p:cxnSp>
            <p:nvCxnSpPr>
              <p:cNvPr id="50" name="직선 화살표 연결선 11">
                <a:extLst>
                  <a:ext uri="{FF2B5EF4-FFF2-40B4-BE49-F238E27FC236}">
                    <a16:creationId xmlns:a16="http://schemas.microsoft.com/office/drawing/2014/main" id="{592A41FD-9B79-F2A7-0CC4-82705DA4F0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004" y="6839712"/>
                <a:ext cx="1258260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A8D401C-DA9C-3297-6A49-57578471009A}"/>
                  </a:ext>
                </a:extLst>
              </p:cNvPr>
              <p:cNvSpPr txBox="1"/>
              <p:nvPr/>
            </p:nvSpPr>
            <p:spPr>
              <a:xfrm>
                <a:off x="1437447" y="6839712"/>
                <a:ext cx="579381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진출 후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709" name="TextBox 708">
            <a:extLst>
              <a:ext uri="{FF2B5EF4-FFF2-40B4-BE49-F238E27FC236}">
                <a16:creationId xmlns:a16="http://schemas.microsoft.com/office/drawing/2014/main" id="{E1E93754-E7DD-2295-1748-6FB4F31E999A}"/>
              </a:ext>
            </a:extLst>
          </p:cNvPr>
          <p:cNvSpPr txBox="1"/>
          <p:nvPr/>
        </p:nvSpPr>
        <p:spPr>
          <a:xfrm>
            <a:off x="1175677" y="2366382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0" name="TextBox 709">
            <a:extLst>
              <a:ext uri="{FF2B5EF4-FFF2-40B4-BE49-F238E27FC236}">
                <a16:creationId xmlns:a16="http://schemas.microsoft.com/office/drawing/2014/main" id="{CA6E9CB2-7D99-9B19-ECD2-E3A074C6A189}"/>
              </a:ext>
            </a:extLst>
          </p:cNvPr>
          <p:cNvSpPr txBox="1"/>
          <p:nvPr/>
        </p:nvSpPr>
        <p:spPr>
          <a:xfrm>
            <a:off x="2404020" y="2366382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1" name="TextBox 710">
            <a:extLst>
              <a:ext uri="{FF2B5EF4-FFF2-40B4-BE49-F238E27FC236}">
                <a16:creationId xmlns:a16="http://schemas.microsoft.com/office/drawing/2014/main" id="{15BDFAC8-B2BA-23B0-20F7-1F5A7F788456}"/>
              </a:ext>
            </a:extLst>
          </p:cNvPr>
          <p:cNvSpPr txBox="1"/>
          <p:nvPr/>
        </p:nvSpPr>
        <p:spPr>
          <a:xfrm>
            <a:off x="3138324" y="2381771"/>
            <a:ext cx="10865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9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3" name="TextBox 712">
            <a:extLst>
              <a:ext uri="{FF2B5EF4-FFF2-40B4-BE49-F238E27FC236}">
                <a16:creationId xmlns:a16="http://schemas.microsoft.com/office/drawing/2014/main" id="{AF0F3C22-0E19-9F2D-9D88-A88E454E023E}"/>
              </a:ext>
            </a:extLst>
          </p:cNvPr>
          <p:cNvSpPr txBox="1"/>
          <p:nvPr/>
        </p:nvSpPr>
        <p:spPr>
          <a:xfrm>
            <a:off x="4425181" y="2366382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4" name="TextBox 713">
            <a:extLst>
              <a:ext uri="{FF2B5EF4-FFF2-40B4-BE49-F238E27FC236}">
                <a16:creationId xmlns:a16="http://schemas.microsoft.com/office/drawing/2014/main" id="{5FD908C6-5985-4D0A-3A80-052F7578D474}"/>
              </a:ext>
            </a:extLst>
          </p:cNvPr>
          <p:cNvSpPr txBox="1"/>
          <p:nvPr/>
        </p:nvSpPr>
        <p:spPr>
          <a:xfrm>
            <a:off x="5421828" y="2289438"/>
            <a:ext cx="119071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5" name="TextBox 714">
            <a:extLst>
              <a:ext uri="{FF2B5EF4-FFF2-40B4-BE49-F238E27FC236}">
                <a16:creationId xmlns:a16="http://schemas.microsoft.com/office/drawing/2014/main" id="{A400EDAF-B17F-3B79-8D4E-44677BCB3913}"/>
              </a:ext>
            </a:extLst>
          </p:cNvPr>
          <p:cNvSpPr txBox="1"/>
          <p:nvPr/>
        </p:nvSpPr>
        <p:spPr>
          <a:xfrm>
            <a:off x="7143161" y="2366382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DCA7B34-FB54-8F50-C280-00E8169B4DD2}"/>
              </a:ext>
            </a:extLst>
          </p:cNvPr>
          <p:cNvSpPr/>
          <p:nvPr/>
        </p:nvSpPr>
        <p:spPr>
          <a:xfrm>
            <a:off x="982859" y="1452386"/>
            <a:ext cx="1391437" cy="1311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28B3E011-7BDB-9993-9C86-AE4CD8425C35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2.5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2)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사전반출입정보 삭제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9" name="순서도: 수행의 시작/종료 718">
            <a:extLst>
              <a:ext uri="{FF2B5EF4-FFF2-40B4-BE49-F238E27FC236}">
                <a16:creationId xmlns:a16="http://schemas.microsoft.com/office/drawing/2014/main" id="{1A9208B1-1CAD-E3FE-B7DC-D4ACD4430174}"/>
              </a:ext>
            </a:extLst>
          </p:cNvPr>
          <p:cNvSpPr/>
          <p:nvPr/>
        </p:nvSpPr>
        <p:spPr>
          <a:xfrm>
            <a:off x="1279567" y="286925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사전반출입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정보생성</a:t>
            </a: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3E8D36FC-F61D-D401-D3F5-22212B40C08E}"/>
              </a:ext>
            </a:extLst>
          </p:cNvPr>
          <p:cNvSpPr/>
          <p:nvPr/>
        </p:nvSpPr>
        <p:spPr>
          <a:xfrm>
            <a:off x="1277842" y="3500425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사전반출입 정보 저장</a:t>
            </a:r>
          </a:p>
        </p:txBody>
      </p:sp>
      <p:cxnSp>
        <p:nvCxnSpPr>
          <p:cNvPr id="721" name="직선 화살표 연결선 720">
            <a:extLst>
              <a:ext uri="{FF2B5EF4-FFF2-40B4-BE49-F238E27FC236}">
                <a16:creationId xmlns:a16="http://schemas.microsoft.com/office/drawing/2014/main" id="{7C399678-3CE4-B0A3-816A-57C8C8ADFEC8}"/>
              </a:ext>
            </a:extLst>
          </p:cNvPr>
          <p:cNvCxnSpPr>
            <a:cxnSpLocks/>
            <a:stCxn id="719" idx="2"/>
            <a:endCxn id="720" idx="0"/>
          </p:cNvCxnSpPr>
          <p:nvPr/>
        </p:nvCxnSpPr>
        <p:spPr>
          <a:xfrm flipH="1">
            <a:off x="1997842" y="3355029"/>
            <a:ext cx="863" cy="145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" name="순서도: 종속 처리 722">
            <a:extLst>
              <a:ext uri="{FF2B5EF4-FFF2-40B4-BE49-F238E27FC236}">
                <a16:creationId xmlns:a16="http://schemas.microsoft.com/office/drawing/2014/main" id="{A1A02CC2-0E93-4D0E-CF95-258AAEF3E351}"/>
              </a:ext>
            </a:extLst>
          </p:cNvPr>
          <p:cNvSpPr/>
          <p:nvPr/>
        </p:nvSpPr>
        <p:spPr>
          <a:xfrm>
            <a:off x="1277842" y="4124577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4" name="직선 화살표 연결선 723">
            <a:extLst>
              <a:ext uri="{FF2B5EF4-FFF2-40B4-BE49-F238E27FC236}">
                <a16:creationId xmlns:a16="http://schemas.microsoft.com/office/drawing/2014/main" id="{782FF4A2-1DFB-A640-DE23-AC2546C527B7}"/>
              </a:ext>
            </a:extLst>
          </p:cNvPr>
          <p:cNvCxnSpPr>
            <a:cxnSpLocks/>
            <a:stCxn id="720" idx="2"/>
            <a:endCxn id="723" idx="0"/>
          </p:cNvCxnSpPr>
          <p:nvPr/>
        </p:nvCxnSpPr>
        <p:spPr>
          <a:xfrm>
            <a:off x="1997842" y="3937420"/>
            <a:ext cx="0" cy="187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5" name="순서도: 종속 처리 724">
            <a:extLst>
              <a:ext uri="{FF2B5EF4-FFF2-40B4-BE49-F238E27FC236}">
                <a16:creationId xmlns:a16="http://schemas.microsoft.com/office/drawing/2014/main" id="{3C6B2C01-4267-315B-6EB8-8E0D58328888}"/>
              </a:ext>
            </a:extLst>
          </p:cNvPr>
          <p:cNvSpPr/>
          <p:nvPr/>
        </p:nvSpPr>
        <p:spPr>
          <a:xfrm>
            <a:off x="1277842" y="5283291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블록체인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6" name="직선 화살표 연결선 725">
            <a:extLst>
              <a:ext uri="{FF2B5EF4-FFF2-40B4-BE49-F238E27FC236}">
                <a16:creationId xmlns:a16="http://schemas.microsoft.com/office/drawing/2014/main" id="{91749D8C-1CA6-4A0C-3826-B76BC0C6F832}"/>
              </a:ext>
            </a:extLst>
          </p:cNvPr>
          <p:cNvCxnSpPr>
            <a:cxnSpLocks/>
            <a:stCxn id="727" idx="2"/>
            <a:endCxn id="725" idx="0"/>
          </p:cNvCxnSpPr>
          <p:nvPr/>
        </p:nvCxnSpPr>
        <p:spPr>
          <a:xfrm>
            <a:off x="1997842" y="5097489"/>
            <a:ext cx="0" cy="185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B3CEDB60-ECD4-1CE5-95DB-C1495377BCB2}"/>
              </a:ext>
            </a:extLst>
          </p:cNvPr>
          <p:cNvSpPr/>
          <p:nvPr/>
        </p:nvSpPr>
        <p:spPr>
          <a:xfrm>
            <a:off x="1277842" y="4660494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사전반출입 정보 전송</a:t>
            </a:r>
          </a:p>
        </p:txBody>
      </p:sp>
      <p:cxnSp>
        <p:nvCxnSpPr>
          <p:cNvPr id="728" name="직선 화살표 연결선 727">
            <a:extLst>
              <a:ext uri="{FF2B5EF4-FFF2-40B4-BE49-F238E27FC236}">
                <a16:creationId xmlns:a16="http://schemas.microsoft.com/office/drawing/2014/main" id="{862F328A-333A-A86C-3755-A4FA815959C7}"/>
              </a:ext>
            </a:extLst>
          </p:cNvPr>
          <p:cNvCxnSpPr>
            <a:cxnSpLocks/>
            <a:stCxn id="723" idx="2"/>
            <a:endCxn id="727" idx="0"/>
          </p:cNvCxnSpPr>
          <p:nvPr/>
        </p:nvCxnSpPr>
        <p:spPr>
          <a:xfrm>
            <a:off x="1997842" y="4472038"/>
            <a:ext cx="0" cy="188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9" name="순서도: 판단 728">
            <a:extLst>
              <a:ext uri="{FF2B5EF4-FFF2-40B4-BE49-F238E27FC236}">
                <a16:creationId xmlns:a16="http://schemas.microsoft.com/office/drawing/2014/main" id="{647D1D84-3EAF-93A3-4F1D-67BA0E532ADD}"/>
              </a:ext>
            </a:extLst>
          </p:cNvPr>
          <p:cNvSpPr/>
          <p:nvPr/>
        </p:nvSpPr>
        <p:spPr>
          <a:xfrm>
            <a:off x="1285816" y="5824235"/>
            <a:ext cx="1424052" cy="55267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사전반출입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검증</a:t>
            </a:r>
          </a:p>
        </p:txBody>
      </p:sp>
      <p:cxnSp>
        <p:nvCxnSpPr>
          <p:cNvPr id="731" name="직선 화살표 연결선 730">
            <a:extLst>
              <a:ext uri="{FF2B5EF4-FFF2-40B4-BE49-F238E27FC236}">
                <a16:creationId xmlns:a16="http://schemas.microsoft.com/office/drawing/2014/main" id="{7496161A-AE13-8278-23D9-1FEEB17405CD}"/>
              </a:ext>
            </a:extLst>
          </p:cNvPr>
          <p:cNvCxnSpPr>
            <a:cxnSpLocks/>
            <a:stCxn id="725" idx="2"/>
            <a:endCxn id="729" idx="0"/>
          </p:cNvCxnSpPr>
          <p:nvPr/>
        </p:nvCxnSpPr>
        <p:spPr>
          <a:xfrm>
            <a:off x="1997842" y="5630752"/>
            <a:ext cx="0" cy="193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연결선: 꺾임 731">
            <a:extLst>
              <a:ext uri="{FF2B5EF4-FFF2-40B4-BE49-F238E27FC236}">
                <a16:creationId xmlns:a16="http://schemas.microsoft.com/office/drawing/2014/main" id="{E97007C4-425E-1392-16F1-2CABBE19170F}"/>
              </a:ext>
            </a:extLst>
          </p:cNvPr>
          <p:cNvCxnSpPr>
            <a:cxnSpLocks/>
            <a:stCxn id="729" idx="3"/>
            <a:endCxn id="733" idx="1"/>
          </p:cNvCxnSpPr>
          <p:nvPr/>
        </p:nvCxnSpPr>
        <p:spPr>
          <a:xfrm flipV="1">
            <a:off x="2709868" y="5024388"/>
            <a:ext cx="2287915" cy="1076182"/>
          </a:xfrm>
          <a:prstGeom prst="bentConnector3">
            <a:avLst>
              <a:gd name="adj1" fmla="val 8053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D2BE7CE2-2F89-23AF-12FC-86989811FF6C}"/>
              </a:ext>
            </a:extLst>
          </p:cNvPr>
          <p:cNvSpPr/>
          <p:nvPr/>
        </p:nvSpPr>
        <p:spPr>
          <a:xfrm>
            <a:off x="4997783" y="4805890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사전반출입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블록체인 저장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36" name="순서도: 종속 처리 735">
            <a:extLst>
              <a:ext uri="{FF2B5EF4-FFF2-40B4-BE49-F238E27FC236}">
                <a16:creationId xmlns:a16="http://schemas.microsoft.com/office/drawing/2014/main" id="{16986B4F-557B-6A06-0EE2-D71A16C0426E}"/>
              </a:ext>
            </a:extLst>
          </p:cNvPr>
          <p:cNvSpPr/>
          <p:nvPr/>
        </p:nvSpPr>
        <p:spPr>
          <a:xfrm>
            <a:off x="7312432" y="4848316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운송 </a:t>
            </a:r>
            <a:r>
              <a:rPr lang="ko-KR" altLang="en-US" sz="900" dirty="0" err="1">
                <a:solidFill>
                  <a:sysClr val="windowText" lastClr="000000"/>
                </a:solidFill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37" name="연결선: 꺾임 736">
            <a:extLst>
              <a:ext uri="{FF2B5EF4-FFF2-40B4-BE49-F238E27FC236}">
                <a16:creationId xmlns:a16="http://schemas.microsoft.com/office/drawing/2014/main" id="{464B072F-4F34-7F90-0752-3BC01937E0DC}"/>
              </a:ext>
            </a:extLst>
          </p:cNvPr>
          <p:cNvCxnSpPr>
            <a:stCxn id="733" idx="3"/>
            <a:endCxn id="736" idx="1"/>
          </p:cNvCxnSpPr>
          <p:nvPr/>
        </p:nvCxnSpPr>
        <p:spPr>
          <a:xfrm flipV="1">
            <a:off x="6437783" y="5022047"/>
            <a:ext cx="874649" cy="23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1" name="순서도: 수행의 시작/종료 740">
            <a:extLst>
              <a:ext uri="{FF2B5EF4-FFF2-40B4-BE49-F238E27FC236}">
                <a16:creationId xmlns:a16="http://schemas.microsoft.com/office/drawing/2014/main" id="{17744F0F-9A1A-A31A-FB42-507C8B1525AE}"/>
              </a:ext>
            </a:extLst>
          </p:cNvPr>
          <p:cNvSpPr/>
          <p:nvPr/>
        </p:nvSpPr>
        <p:spPr>
          <a:xfrm>
            <a:off x="7314157" y="5674697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+mn-ea"/>
              </a:rPr>
              <a:t>올컨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e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앱에서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사전반출입 정보 제거</a:t>
            </a:r>
          </a:p>
        </p:txBody>
      </p:sp>
      <p:cxnSp>
        <p:nvCxnSpPr>
          <p:cNvPr id="742" name="직선 화살표 연결선 741">
            <a:extLst>
              <a:ext uri="{FF2B5EF4-FFF2-40B4-BE49-F238E27FC236}">
                <a16:creationId xmlns:a16="http://schemas.microsoft.com/office/drawing/2014/main" id="{01495AC2-ED2B-958E-7263-573B236E39F8}"/>
              </a:ext>
            </a:extLst>
          </p:cNvPr>
          <p:cNvCxnSpPr>
            <a:cxnSpLocks/>
            <a:stCxn id="736" idx="2"/>
            <a:endCxn id="741" idx="0"/>
          </p:cNvCxnSpPr>
          <p:nvPr/>
        </p:nvCxnSpPr>
        <p:spPr>
          <a:xfrm>
            <a:off x="8032432" y="5195777"/>
            <a:ext cx="863" cy="478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7" name="사각형 설명선 46">
            <a:extLst>
              <a:ext uri="{FF2B5EF4-FFF2-40B4-BE49-F238E27FC236}">
                <a16:creationId xmlns:a16="http://schemas.microsoft.com/office/drawing/2014/main" id="{5E378CCC-3DE4-EDB2-AF90-1E8AC2AD8687}"/>
              </a:ext>
            </a:extLst>
          </p:cNvPr>
          <p:cNvSpPr/>
          <p:nvPr/>
        </p:nvSpPr>
        <p:spPr>
          <a:xfrm>
            <a:off x="3246182" y="3503316"/>
            <a:ext cx="2400961" cy="519476"/>
          </a:xfrm>
          <a:prstGeom prst="wedgeRectCallout">
            <a:avLst>
              <a:gd name="adj1" fmla="val -74255"/>
              <a:gd name="adj2" fmla="val 699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CD↔MSG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MSG_SEQ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획득</a:t>
            </a:r>
            <a:endParaRPr lang="en-US" altLang="ko-KR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API-BPA-BCITT-S-GETCOPINOINFO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프로그램으로 데이터 조회</a:t>
            </a:r>
          </a:p>
        </p:txBody>
      </p:sp>
      <p:grpSp>
        <p:nvGrpSpPr>
          <p:cNvPr id="819" name="그룹 818">
            <a:extLst>
              <a:ext uri="{FF2B5EF4-FFF2-40B4-BE49-F238E27FC236}">
                <a16:creationId xmlns:a16="http://schemas.microsoft.com/office/drawing/2014/main" id="{8BFF2D47-4C63-BD3E-2301-E54F0EC9E858}"/>
              </a:ext>
            </a:extLst>
          </p:cNvPr>
          <p:cNvGrpSpPr/>
          <p:nvPr/>
        </p:nvGrpSpPr>
        <p:grpSpPr>
          <a:xfrm>
            <a:off x="3057378" y="4607402"/>
            <a:ext cx="1350893" cy="1353460"/>
            <a:chOff x="10216306" y="327936"/>
            <a:chExt cx="1350893" cy="1353460"/>
          </a:xfrm>
        </p:grpSpPr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455DC6EC-1904-47C0-2F7B-97A7E5A86C98}"/>
                </a:ext>
              </a:extLst>
            </p:cNvPr>
            <p:cNvSpPr/>
            <p:nvPr/>
          </p:nvSpPr>
          <p:spPr>
            <a:xfrm>
              <a:off x="10216306" y="327936"/>
              <a:ext cx="1350893" cy="1353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F8D319BC-714B-C88B-75E4-A71CB035D1D2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사전반출입정보</a:t>
              </a: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E14D6015-734F-0FBF-A22C-29136633DF64}"/>
                </a:ext>
              </a:extLst>
            </p:cNvPr>
            <p:cNvSpPr/>
            <p:nvPr/>
          </p:nvSpPr>
          <p:spPr>
            <a:xfrm>
              <a:off x="10286086" y="591095"/>
              <a:ext cx="1217253" cy="10712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 err="1">
                  <a:solidFill>
                    <a:schemeClr val="tx1"/>
                  </a:solidFill>
                </a:rPr>
                <a:t>pinNo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사전반출입정보 오류 여부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</a:rPr>
                <a:t>내품속성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컨테이너 유형</a:t>
              </a:r>
              <a:endParaRPr lang="en-US" altLang="ko-KR" sz="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20" name="직선 화살표 연결선 819">
            <a:extLst>
              <a:ext uri="{FF2B5EF4-FFF2-40B4-BE49-F238E27FC236}">
                <a16:creationId xmlns:a16="http://schemas.microsoft.com/office/drawing/2014/main" id="{8B5CFD19-1F0B-7540-D618-428C40569198}"/>
              </a:ext>
            </a:extLst>
          </p:cNvPr>
          <p:cNvCxnSpPr>
            <a:cxnSpLocks/>
            <a:endCxn id="727" idx="3"/>
          </p:cNvCxnSpPr>
          <p:nvPr/>
        </p:nvCxnSpPr>
        <p:spPr>
          <a:xfrm flipH="1">
            <a:off x="2717842" y="4878992"/>
            <a:ext cx="3391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EA5694-9C93-FD98-0E79-85638AD91EB6}"/>
              </a:ext>
            </a:extLst>
          </p:cNvPr>
          <p:cNvSpPr/>
          <p:nvPr/>
        </p:nvSpPr>
        <p:spPr>
          <a:xfrm>
            <a:off x="5273192" y="546722"/>
            <a:ext cx="3781968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COPINO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(CD↔MSG)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API-BPA-BCITT-S-GETCOPINOINFO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IF-VBS-SLIP-030</a:t>
            </a:r>
            <a:endParaRPr lang="ko-KR" altLang="en-US" sz="7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EA4624-C684-3F36-8B18-10CB09486A59}"/>
              </a:ext>
            </a:extLst>
          </p:cNvPr>
          <p:cNvGraphicFramePr>
            <a:graphicFrameLocks noGrp="1"/>
          </p:cNvGraphicFramePr>
          <p:nvPr/>
        </p:nvGraphicFramePr>
        <p:xfrm>
          <a:off x="9778486" y="1879548"/>
          <a:ext cx="5093652" cy="388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980">
                  <a:extLst>
                    <a:ext uri="{9D8B030D-6E8A-4147-A177-3AD203B41FA5}">
                      <a16:colId xmlns:a16="http://schemas.microsoft.com/office/drawing/2014/main" val="641796423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190158198"/>
                    </a:ext>
                  </a:extLst>
                </a:gridCol>
                <a:gridCol w="2591117">
                  <a:extLst>
                    <a:ext uri="{9D8B030D-6E8A-4147-A177-3AD203B41FA5}">
                      <a16:colId xmlns:a16="http://schemas.microsoft.com/office/drawing/2014/main" val="4017892279"/>
                    </a:ext>
                  </a:extLst>
                </a:gridCol>
              </a:tblGrid>
              <a:tr h="284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프로그램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8924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사전반출입정보검증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HITOPS3-WEB-BLK-S-CRTBLKCHNMST(T/S)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21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사전반출입정보삭제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513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프리게이트진입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8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IF-VBS-SLIP-013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5163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28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IF-VBS-SLIP-019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57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작업위치변경결과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7022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블록진입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HITOPS3-GTE-CMN-S-GETTRKBLKENTER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592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IF-VBS-SLIP-025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상하차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HITOPS3-WEB-BLK-S-GETITTINFOBYJOBSEQ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985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IF-VBS-SLIP-028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API-BPA-INFO-S-GETCNTRPININFO3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566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수동 게이트 진입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복화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HITOPS3-WEB-BLK-S-CRTBLKCHNMST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526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650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IF-VBS-SLIP-006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냉컨플러그아웃결과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603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반출입취소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880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1474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613C3-5124-7ACE-F85C-6034B0146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모서리가 둥근 직사각형 444">
            <a:extLst>
              <a:ext uri="{FF2B5EF4-FFF2-40B4-BE49-F238E27FC236}">
                <a16:creationId xmlns:a16="http://schemas.microsoft.com/office/drawing/2014/main" id="{051B5ED5-5246-8D3C-981D-E476AC2EE37B}"/>
              </a:ext>
            </a:extLst>
          </p:cNvPr>
          <p:cNvSpPr/>
          <p:nvPr/>
        </p:nvSpPr>
        <p:spPr>
          <a:xfrm rot="10800000" flipH="1" flipV="1">
            <a:off x="982859" y="4320421"/>
            <a:ext cx="8025448" cy="221220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4" name="모서리가 둥근 직사각형 444">
            <a:extLst>
              <a:ext uri="{FF2B5EF4-FFF2-40B4-BE49-F238E27FC236}">
                <a16:creationId xmlns:a16="http://schemas.microsoft.com/office/drawing/2014/main" id="{A275C9FA-EE8A-6D75-93D6-7D9F63DC8474}"/>
              </a:ext>
            </a:extLst>
          </p:cNvPr>
          <p:cNvSpPr/>
          <p:nvPr/>
        </p:nvSpPr>
        <p:spPr>
          <a:xfrm rot="10800000" flipH="1" flipV="1">
            <a:off x="1000964" y="2267372"/>
            <a:ext cx="8025448" cy="227744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46" name="그룹 745">
            <a:extLst>
              <a:ext uri="{FF2B5EF4-FFF2-40B4-BE49-F238E27FC236}">
                <a16:creationId xmlns:a16="http://schemas.microsoft.com/office/drawing/2014/main" id="{5D8A9346-CC35-D31C-2674-738578D52A24}"/>
              </a:ext>
            </a:extLst>
          </p:cNvPr>
          <p:cNvGrpSpPr/>
          <p:nvPr/>
        </p:nvGrpSpPr>
        <p:grpSpPr>
          <a:xfrm>
            <a:off x="36709" y="3316246"/>
            <a:ext cx="866731" cy="713273"/>
            <a:chOff x="2304137" y="4187852"/>
            <a:chExt cx="866731" cy="713273"/>
          </a:xfrm>
        </p:grpSpPr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CA467688-8C52-4251-81D3-BF3C02DAF5FF}"/>
                </a:ext>
              </a:extLst>
            </p:cNvPr>
            <p:cNvSpPr/>
            <p:nvPr/>
          </p:nvSpPr>
          <p:spPr>
            <a:xfrm>
              <a:off x="2304137" y="4187852"/>
              <a:ext cx="866731" cy="7132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213938A4-99E6-9079-D818-AE25B30C8FA3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749" name="그래픽 748">
              <a:extLst>
                <a:ext uri="{FF2B5EF4-FFF2-40B4-BE49-F238E27FC236}">
                  <a16:creationId xmlns:a16="http://schemas.microsoft.com/office/drawing/2014/main" id="{04CE8BFF-85F0-2299-AA7E-2833717D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04644" y="4408839"/>
              <a:ext cx="446647" cy="412290"/>
            </a:xfrm>
            <a:prstGeom prst="rect">
              <a:avLst/>
            </a:prstGeom>
          </p:spPr>
        </p:pic>
      </p:grpSp>
      <p:grpSp>
        <p:nvGrpSpPr>
          <p:cNvPr id="750" name="그룹 749">
            <a:extLst>
              <a:ext uri="{FF2B5EF4-FFF2-40B4-BE49-F238E27FC236}">
                <a16:creationId xmlns:a16="http://schemas.microsoft.com/office/drawing/2014/main" id="{ACBB1603-D212-1B88-7CA5-DE2985E9914F}"/>
              </a:ext>
            </a:extLst>
          </p:cNvPr>
          <p:cNvGrpSpPr/>
          <p:nvPr/>
        </p:nvGrpSpPr>
        <p:grpSpPr>
          <a:xfrm>
            <a:off x="36709" y="4696667"/>
            <a:ext cx="866731" cy="771245"/>
            <a:chOff x="86564" y="4818278"/>
            <a:chExt cx="866731" cy="771245"/>
          </a:xfrm>
        </p:grpSpPr>
        <p:grpSp>
          <p:nvGrpSpPr>
            <p:cNvPr id="751" name="그룹 750">
              <a:extLst>
                <a:ext uri="{FF2B5EF4-FFF2-40B4-BE49-F238E27FC236}">
                  <a16:creationId xmlns:a16="http://schemas.microsoft.com/office/drawing/2014/main" id="{34F6DDD1-5337-4449-E0E1-DE202C6A252F}"/>
                </a:ext>
              </a:extLst>
            </p:cNvPr>
            <p:cNvGrpSpPr/>
            <p:nvPr/>
          </p:nvGrpSpPr>
          <p:grpSpPr>
            <a:xfrm>
              <a:off x="86564" y="4818278"/>
              <a:ext cx="866731" cy="771245"/>
              <a:chOff x="2304137" y="4129880"/>
              <a:chExt cx="866731" cy="771245"/>
            </a:xfrm>
          </p:grpSpPr>
          <p:sp>
            <p:nvSpPr>
              <p:cNvPr id="771" name="직사각형 770">
                <a:extLst>
                  <a:ext uri="{FF2B5EF4-FFF2-40B4-BE49-F238E27FC236}">
                    <a16:creationId xmlns:a16="http://schemas.microsoft.com/office/drawing/2014/main" id="{D01D788B-FAB0-A442-6CDC-2A4A98AD8D91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2" name="직사각형 771">
                <a:extLst>
                  <a:ext uri="{FF2B5EF4-FFF2-40B4-BE49-F238E27FC236}">
                    <a16:creationId xmlns:a16="http://schemas.microsoft.com/office/drawing/2014/main" id="{58F23320-6351-D131-7B03-1AE05ACE5B25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블록체인</a:t>
                </a:r>
              </a:p>
            </p:txBody>
          </p:sp>
        </p:grpSp>
        <p:grpSp>
          <p:nvGrpSpPr>
            <p:cNvPr id="752" name="그룹 751">
              <a:extLst>
                <a:ext uri="{FF2B5EF4-FFF2-40B4-BE49-F238E27FC236}">
                  <a16:creationId xmlns:a16="http://schemas.microsoft.com/office/drawing/2014/main" id="{BF5AEFA6-4141-416E-CC4F-A135A19F50D4}"/>
                </a:ext>
              </a:extLst>
            </p:cNvPr>
            <p:cNvGrpSpPr/>
            <p:nvPr/>
          </p:nvGrpSpPr>
          <p:grpSpPr>
            <a:xfrm>
              <a:off x="279537" y="5078064"/>
              <a:ext cx="480783" cy="480784"/>
              <a:chOff x="2975499" y="6075627"/>
              <a:chExt cx="480783" cy="480784"/>
            </a:xfrm>
          </p:grpSpPr>
          <p:sp>
            <p:nvSpPr>
              <p:cNvPr id="753" name="자유형: 도형 752">
                <a:extLst>
                  <a:ext uri="{FF2B5EF4-FFF2-40B4-BE49-F238E27FC236}">
                    <a16:creationId xmlns:a16="http://schemas.microsoft.com/office/drawing/2014/main" id="{D39AE28F-E232-EAE5-EDF1-F7909DBDDB18}"/>
                  </a:ext>
                </a:extLst>
              </p:cNvPr>
              <p:cNvSpPr/>
              <p:nvPr/>
            </p:nvSpPr>
            <p:spPr>
              <a:xfrm rot="18889200">
                <a:off x="2975499" y="6075627"/>
                <a:ext cx="480784" cy="480783"/>
              </a:xfrm>
              <a:custGeom>
                <a:avLst/>
                <a:gdLst>
                  <a:gd name="connsiteX0" fmla="*/ 457952 w 458343"/>
                  <a:gd name="connsiteY0" fmla="*/ 227897 h 458343"/>
                  <a:gd name="connsiteX1" fmla="*/ 228780 w 458343"/>
                  <a:gd name="connsiteY1" fmla="*/ 457069 h 458343"/>
                  <a:gd name="connsiteX2" fmla="*/ -391 w 458343"/>
                  <a:gd name="connsiteY2" fmla="*/ 227897 h 458343"/>
                  <a:gd name="connsiteX3" fmla="*/ 228780 w 458343"/>
                  <a:gd name="connsiteY3" fmla="*/ -1275 h 458343"/>
                  <a:gd name="connsiteX4" fmla="*/ 457952 w 458343"/>
                  <a:gd name="connsiteY4" fmla="*/ 227897 h 4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343" h="458343">
                    <a:moveTo>
                      <a:pt x="457952" y="227897"/>
                    </a:moveTo>
                    <a:cubicBezTo>
                      <a:pt x="457952" y="354465"/>
                      <a:pt x="355348" y="457069"/>
                      <a:pt x="228780" y="457069"/>
                    </a:cubicBezTo>
                    <a:cubicBezTo>
                      <a:pt x="102212" y="457069"/>
                      <a:pt x="-391" y="354466"/>
                      <a:pt x="-391" y="227897"/>
                    </a:cubicBezTo>
                    <a:cubicBezTo>
                      <a:pt x="-391" y="101329"/>
                      <a:pt x="102212" y="-1275"/>
                      <a:pt x="228780" y="-1275"/>
                    </a:cubicBezTo>
                    <a:cubicBezTo>
                      <a:pt x="355348" y="-1275"/>
                      <a:pt x="457952" y="101328"/>
                      <a:pt x="457952" y="22789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754" name="그룹 753">
                <a:extLst>
                  <a:ext uri="{FF2B5EF4-FFF2-40B4-BE49-F238E27FC236}">
                    <a16:creationId xmlns:a16="http://schemas.microsoft.com/office/drawing/2014/main" id="{1DBEAEBF-00A4-936D-9F0E-B8233159C947}"/>
                  </a:ext>
                </a:extLst>
              </p:cNvPr>
              <p:cNvGrpSpPr/>
              <p:nvPr/>
            </p:nvGrpSpPr>
            <p:grpSpPr>
              <a:xfrm>
                <a:off x="3005593" y="6110075"/>
                <a:ext cx="421948" cy="421742"/>
                <a:chOff x="-605738" y="4053446"/>
                <a:chExt cx="599313" cy="599019"/>
              </a:xfrm>
            </p:grpSpPr>
            <p:sp>
              <p:nvSpPr>
                <p:cNvPr id="755" name="자유형: 도형 754">
                  <a:extLst>
                    <a:ext uri="{FF2B5EF4-FFF2-40B4-BE49-F238E27FC236}">
                      <a16:creationId xmlns:a16="http://schemas.microsoft.com/office/drawing/2014/main" id="{EE540D33-085D-1D82-0087-0051464A56BF}"/>
                    </a:ext>
                  </a:extLst>
                </p:cNvPr>
                <p:cNvSpPr/>
                <p:nvPr/>
              </p:nvSpPr>
              <p:spPr>
                <a:xfrm>
                  <a:off x="-294725" y="4053446"/>
                  <a:ext cx="288300" cy="332345"/>
                </a:xfrm>
                <a:custGeom>
                  <a:avLst/>
                  <a:gdLst>
                    <a:gd name="connsiteX0" fmla="*/ 222157 w 225305"/>
                    <a:gd name="connsiteY0" fmla="*/ 257261 h 259725"/>
                    <a:gd name="connsiteX1" fmla="*/ 206840 w 225305"/>
                    <a:gd name="connsiteY1" fmla="*/ 255604 h 259725"/>
                    <a:gd name="connsiteX2" fmla="*/ 208034 w 225305"/>
                    <a:gd name="connsiteY2" fmla="*/ 240354 h 259725"/>
                    <a:gd name="connsiteX3" fmla="*/ -1697 w 225305"/>
                    <a:gd name="connsiteY3" fmla="*/ 12920 h 259725"/>
                    <a:gd name="connsiteX4" fmla="*/ -1101 w 225305"/>
                    <a:gd name="connsiteY4" fmla="*/ -2464 h 259725"/>
                    <a:gd name="connsiteX5" fmla="*/ 223417 w 225305"/>
                    <a:gd name="connsiteY5" fmla="*/ 241016 h 259725"/>
                    <a:gd name="connsiteX6" fmla="*/ 222157 w 225305"/>
                    <a:gd name="connsiteY6" fmla="*/ 257261 h 25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5305" h="259725">
                      <a:moveTo>
                        <a:pt x="222157" y="257261"/>
                      </a:moveTo>
                      <a:lnTo>
                        <a:pt x="206840" y="255604"/>
                      </a:lnTo>
                      <a:cubicBezTo>
                        <a:pt x="207437" y="249836"/>
                        <a:pt x="207835" y="244995"/>
                        <a:pt x="208034" y="240354"/>
                      </a:cubicBezTo>
                      <a:cubicBezTo>
                        <a:pt x="212874" y="119674"/>
                        <a:pt x="118982" y="17826"/>
                        <a:pt x="-1697" y="12920"/>
                      </a:cubicBezTo>
                      <a:lnTo>
                        <a:pt x="-1101" y="-2464"/>
                      </a:lnTo>
                      <a:cubicBezTo>
                        <a:pt x="128133" y="2841"/>
                        <a:pt x="228589" y="111783"/>
                        <a:pt x="223417" y="241016"/>
                      </a:cubicBezTo>
                      <a:cubicBezTo>
                        <a:pt x="223219" y="245989"/>
                        <a:pt x="222820" y="251162"/>
                        <a:pt x="222157" y="257261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6" name="자유형: 도형 755">
                  <a:extLst>
                    <a:ext uri="{FF2B5EF4-FFF2-40B4-BE49-F238E27FC236}">
                      <a16:creationId xmlns:a16="http://schemas.microsoft.com/office/drawing/2014/main" id="{AF5E015B-563A-6302-1CEA-414FB6BCC157}"/>
                    </a:ext>
                  </a:extLst>
                </p:cNvPr>
                <p:cNvSpPr/>
                <p:nvPr/>
              </p:nvSpPr>
              <p:spPr>
                <a:xfrm>
                  <a:off x="-605738" y="4078389"/>
                  <a:ext cx="187219" cy="413628"/>
                </a:xfrm>
                <a:custGeom>
                  <a:avLst/>
                  <a:gdLst>
                    <a:gd name="connsiteX0" fmla="*/ 25128 w 146311"/>
                    <a:gd name="connsiteY0" fmla="*/ 320784 h 323248"/>
                    <a:gd name="connsiteX1" fmla="*/ 123860 w 146311"/>
                    <a:gd name="connsiteY1" fmla="*/ 4565 h 323248"/>
                    <a:gd name="connsiteX2" fmla="*/ 138447 w 146311"/>
                    <a:gd name="connsiteY2" fmla="*/ -2464 h 323248"/>
                    <a:gd name="connsiteX3" fmla="*/ 144614 w 146311"/>
                    <a:gd name="connsiteY3" fmla="*/ 11660 h 323248"/>
                    <a:gd name="connsiteX4" fmla="*/ 31891 w 146311"/>
                    <a:gd name="connsiteY4" fmla="*/ 299832 h 323248"/>
                    <a:gd name="connsiteX5" fmla="*/ 38522 w 146311"/>
                    <a:gd name="connsiteY5" fmla="*/ 313624 h 323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311" h="323248">
                      <a:moveTo>
                        <a:pt x="25128" y="320784"/>
                      </a:moveTo>
                      <a:cubicBezTo>
                        <a:pt x="-34947" y="206205"/>
                        <a:pt x="9280" y="64573"/>
                        <a:pt x="123860" y="4565"/>
                      </a:cubicBezTo>
                      <a:cubicBezTo>
                        <a:pt x="128634" y="2046"/>
                        <a:pt x="133541" y="-275"/>
                        <a:pt x="138447" y="-2464"/>
                      </a:cubicBezTo>
                      <a:lnTo>
                        <a:pt x="144614" y="11660"/>
                      </a:lnTo>
                      <a:cubicBezTo>
                        <a:pt x="33880" y="60130"/>
                        <a:pt x="-16580" y="189165"/>
                        <a:pt x="31891" y="299832"/>
                      </a:cubicBezTo>
                      <a:cubicBezTo>
                        <a:pt x="33946" y="304539"/>
                        <a:pt x="36135" y="309114"/>
                        <a:pt x="38522" y="313624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7" name="자유형: 도형 756">
                  <a:extLst>
                    <a:ext uri="{FF2B5EF4-FFF2-40B4-BE49-F238E27FC236}">
                      <a16:creationId xmlns:a16="http://schemas.microsoft.com/office/drawing/2014/main" id="{61F88183-1015-4A26-25D9-44DBF3BD6353}"/>
                    </a:ext>
                  </a:extLst>
                </p:cNvPr>
                <p:cNvSpPr/>
                <p:nvPr/>
              </p:nvSpPr>
              <p:spPr>
                <a:xfrm>
                  <a:off x="-483595" y="4502709"/>
                  <a:ext cx="431023" cy="149756"/>
                </a:xfrm>
                <a:custGeom>
                  <a:avLst/>
                  <a:gdLst>
                    <a:gd name="connsiteX0" fmla="*/ 136952 w 336842"/>
                    <a:gd name="connsiteY0" fmla="*/ 114569 h 117033"/>
                    <a:gd name="connsiteX1" fmla="*/ 127536 w 336842"/>
                    <a:gd name="connsiteY1" fmla="*/ 114569 h 117033"/>
                    <a:gd name="connsiteX2" fmla="*/ -1697 w 336842"/>
                    <a:gd name="connsiteY2" fmla="*/ 69281 h 117033"/>
                    <a:gd name="connsiteX3" fmla="*/ 7453 w 336842"/>
                    <a:gd name="connsiteY3" fmla="*/ 56881 h 117033"/>
                    <a:gd name="connsiteX4" fmla="*/ 313330 w 336842"/>
                    <a:gd name="connsiteY4" fmla="*/ 10069 h 117033"/>
                    <a:gd name="connsiteX5" fmla="*/ 321884 w 336842"/>
                    <a:gd name="connsiteY5" fmla="*/ -2464 h 117033"/>
                    <a:gd name="connsiteX6" fmla="*/ 335146 w 336842"/>
                    <a:gd name="connsiteY6" fmla="*/ 5824 h 117033"/>
                    <a:gd name="connsiteX7" fmla="*/ 136952 w 336842"/>
                    <a:gd name="connsiteY7" fmla="*/ 114569 h 117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6842" h="117033">
                      <a:moveTo>
                        <a:pt x="136952" y="114569"/>
                      </a:moveTo>
                      <a:lnTo>
                        <a:pt x="127536" y="114569"/>
                      </a:lnTo>
                      <a:cubicBezTo>
                        <a:pt x="80856" y="112845"/>
                        <a:pt x="35833" y="97063"/>
                        <a:pt x="-1697" y="69281"/>
                      </a:cubicBezTo>
                      <a:lnTo>
                        <a:pt x="7453" y="56881"/>
                      </a:lnTo>
                      <a:cubicBezTo>
                        <a:pt x="104860" y="128427"/>
                        <a:pt x="241784" y="107474"/>
                        <a:pt x="313330" y="10069"/>
                      </a:cubicBezTo>
                      <a:cubicBezTo>
                        <a:pt x="316314" y="5957"/>
                        <a:pt x="319166" y="1781"/>
                        <a:pt x="321884" y="-2464"/>
                      </a:cubicBezTo>
                      <a:lnTo>
                        <a:pt x="335146" y="5824"/>
                      </a:lnTo>
                      <a:cubicBezTo>
                        <a:pt x="291980" y="73590"/>
                        <a:pt x="217251" y="114569"/>
                        <a:pt x="136952" y="114569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8" name="자유형: 도형 757">
                  <a:extLst>
                    <a:ext uri="{FF2B5EF4-FFF2-40B4-BE49-F238E27FC236}">
                      <a16:creationId xmlns:a16="http://schemas.microsoft.com/office/drawing/2014/main" id="{C0492AEE-7B7F-568E-BF40-BDD97D050426}"/>
                    </a:ext>
                  </a:extLst>
                </p:cNvPr>
                <p:cNvSpPr/>
                <p:nvPr/>
              </p:nvSpPr>
              <p:spPr>
                <a:xfrm>
                  <a:off x="-385937" y="4108171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F2D824AD-C873-DA42-32CC-0EAF4EA11E8F}"/>
                    </a:ext>
                  </a:extLst>
                </p:cNvPr>
                <p:cNvSpPr/>
                <p:nvPr/>
              </p:nvSpPr>
              <p:spPr>
                <a:xfrm>
                  <a:off x="-365743" y="4168159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59606782-97BD-40FB-4D15-372D25F5B850}"/>
                    </a:ext>
                  </a:extLst>
                </p:cNvPr>
                <p:cNvSpPr/>
                <p:nvPr/>
              </p:nvSpPr>
              <p:spPr>
                <a:xfrm>
                  <a:off x="-301090" y="4163747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B90D9C23-188E-8B95-7961-97EFF03A961A}"/>
                    </a:ext>
                  </a:extLst>
                </p:cNvPr>
                <p:cNvSpPr/>
                <p:nvPr/>
              </p:nvSpPr>
              <p:spPr>
                <a:xfrm>
                  <a:off x="-521692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70A9372B-CAC4-8B8D-5411-81BE76A9D6F7}"/>
                    </a:ext>
                  </a:extLst>
                </p:cNvPr>
                <p:cNvSpPr/>
                <p:nvPr/>
              </p:nvSpPr>
              <p:spPr>
                <a:xfrm>
                  <a:off x="-501499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C3DC20C5-FBC6-8FBE-C7DA-B51BFCCD36E7}"/>
                    </a:ext>
                  </a:extLst>
                </p:cNvPr>
                <p:cNvSpPr/>
                <p:nvPr/>
              </p:nvSpPr>
              <p:spPr>
                <a:xfrm>
                  <a:off x="-436845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953926EA-A062-CF13-CD3C-556538119484}"/>
                    </a:ext>
                  </a:extLst>
                </p:cNvPr>
                <p:cNvSpPr/>
                <p:nvPr/>
              </p:nvSpPr>
              <p:spPr>
                <a:xfrm>
                  <a:off x="-258665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144AA306-E25A-5253-9FD6-1FE5C35C493F}"/>
                    </a:ext>
                  </a:extLst>
                </p:cNvPr>
                <p:cNvSpPr/>
                <p:nvPr/>
              </p:nvSpPr>
              <p:spPr>
                <a:xfrm>
                  <a:off x="-238472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2E9B1EE8-53EC-8A52-00AF-614A8281151C}"/>
                    </a:ext>
                  </a:extLst>
                </p:cNvPr>
                <p:cNvSpPr/>
                <p:nvPr/>
              </p:nvSpPr>
              <p:spPr>
                <a:xfrm>
                  <a:off x="-173818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766C8E55-95F1-3269-919B-77D771E6723F}"/>
                    </a:ext>
                  </a:extLst>
                </p:cNvPr>
                <p:cNvSpPr/>
                <p:nvPr/>
              </p:nvSpPr>
              <p:spPr>
                <a:xfrm>
                  <a:off x="-385937" y="4108596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E673A0F4-AF8E-2CA1-C88E-22BA3C932AD5}"/>
                    </a:ext>
                  </a:extLst>
                </p:cNvPr>
                <p:cNvSpPr/>
                <p:nvPr/>
              </p:nvSpPr>
              <p:spPr>
                <a:xfrm>
                  <a:off x="-258665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6239F5E2-1CD7-4D04-DFA7-85908B5538C9}"/>
                    </a:ext>
                  </a:extLst>
                </p:cNvPr>
                <p:cNvSpPr/>
                <p:nvPr/>
              </p:nvSpPr>
              <p:spPr>
                <a:xfrm>
                  <a:off x="-521692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F4E06458-1ADD-90BE-AF4F-A4698D594BC5}"/>
                    </a:ext>
                  </a:extLst>
                </p:cNvPr>
                <p:cNvSpPr/>
                <p:nvPr/>
              </p:nvSpPr>
              <p:spPr>
                <a:xfrm>
                  <a:off x="-404349" y="4275236"/>
                  <a:ext cx="195997" cy="154844"/>
                </a:xfrm>
                <a:custGeom>
                  <a:avLst/>
                  <a:gdLst>
                    <a:gd name="connsiteX0" fmla="*/ 40912 w 153170"/>
                    <a:gd name="connsiteY0" fmla="*/ 0 h 121010"/>
                    <a:gd name="connsiteX1" fmla="*/ 0 w 153170"/>
                    <a:gd name="connsiteY1" fmla="*/ 56494 h 121010"/>
                    <a:gd name="connsiteX2" fmla="*/ 40912 w 153170"/>
                    <a:gd name="connsiteY2" fmla="*/ 80497 h 121010"/>
                    <a:gd name="connsiteX3" fmla="*/ 40912 w 153170"/>
                    <a:gd name="connsiteY3" fmla="*/ 121011 h 121010"/>
                    <a:gd name="connsiteX4" fmla="*/ 113850 w 153170"/>
                    <a:gd name="connsiteY4" fmla="*/ 121011 h 121010"/>
                    <a:gd name="connsiteX5" fmla="*/ 113850 w 153170"/>
                    <a:gd name="connsiteY5" fmla="*/ 80497 h 121010"/>
                    <a:gd name="connsiteX6" fmla="*/ 153171 w 153170"/>
                    <a:gd name="connsiteY6" fmla="*/ 57820 h 121010"/>
                    <a:gd name="connsiteX7" fmla="*/ 113850 w 153170"/>
                    <a:gd name="connsiteY7" fmla="*/ 3448 h 121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3170" h="121010">
                      <a:moveTo>
                        <a:pt x="40912" y="0"/>
                      </a:moveTo>
                      <a:lnTo>
                        <a:pt x="0" y="56494"/>
                      </a:lnTo>
                      <a:lnTo>
                        <a:pt x="40912" y="80497"/>
                      </a:lnTo>
                      <a:lnTo>
                        <a:pt x="40912" y="121011"/>
                      </a:lnTo>
                      <a:lnTo>
                        <a:pt x="113850" y="121011"/>
                      </a:lnTo>
                      <a:lnTo>
                        <a:pt x="113850" y="80497"/>
                      </a:lnTo>
                      <a:lnTo>
                        <a:pt x="153171" y="57820"/>
                      </a:lnTo>
                      <a:lnTo>
                        <a:pt x="113850" y="3448"/>
                      </a:lnTo>
                    </a:path>
                  </a:pathLst>
                </a:custGeom>
                <a:noFill/>
                <a:ln w="13147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773" name="그룹 772">
            <a:extLst>
              <a:ext uri="{FF2B5EF4-FFF2-40B4-BE49-F238E27FC236}">
                <a16:creationId xmlns:a16="http://schemas.microsoft.com/office/drawing/2014/main" id="{FDA3BBD5-4EC6-3551-FF2E-BA568A303056}"/>
              </a:ext>
            </a:extLst>
          </p:cNvPr>
          <p:cNvGrpSpPr/>
          <p:nvPr/>
        </p:nvGrpSpPr>
        <p:grpSpPr>
          <a:xfrm>
            <a:off x="36709" y="5467911"/>
            <a:ext cx="866731" cy="771245"/>
            <a:chOff x="207885" y="5649890"/>
            <a:chExt cx="866731" cy="771245"/>
          </a:xfrm>
        </p:grpSpPr>
        <p:grpSp>
          <p:nvGrpSpPr>
            <p:cNvPr id="774" name="그룹 773">
              <a:extLst>
                <a:ext uri="{FF2B5EF4-FFF2-40B4-BE49-F238E27FC236}">
                  <a16:creationId xmlns:a16="http://schemas.microsoft.com/office/drawing/2014/main" id="{93CA6D20-4B83-FEA5-8302-61FBC6D74F6C}"/>
                </a:ext>
              </a:extLst>
            </p:cNvPr>
            <p:cNvGrpSpPr/>
            <p:nvPr/>
          </p:nvGrpSpPr>
          <p:grpSpPr>
            <a:xfrm>
              <a:off x="207885" y="5649890"/>
              <a:ext cx="866731" cy="771245"/>
              <a:chOff x="2304137" y="4129880"/>
              <a:chExt cx="866731" cy="771245"/>
            </a:xfrm>
          </p:grpSpPr>
          <p:sp>
            <p:nvSpPr>
              <p:cNvPr id="776" name="직사각형 775">
                <a:extLst>
                  <a:ext uri="{FF2B5EF4-FFF2-40B4-BE49-F238E27FC236}">
                    <a16:creationId xmlns:a16="http://schemas.microsoft.com/office/drawing/2014/main" id="{B4A98DDF-81D2-FCC2-C8A8-287F3FF77069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7" name="직사각형 776">
                <a:extLst>
                  <a:ext uri="{FF2B5EF4-FFF2-40B4-BE49-F238E27FC236}">
                    <a16:creationId xmlns:a16="http://schemas.microsoft.com/office/drawing/2014/main" id="{D55425E5-FFE0-22BA-426D-73528D72248C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 err="1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올컨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775" name="Picture 12" descr="올컨e - 전자인수도증,항만터미널,사전반출입정보,코피노 - Google Play 앱">
              <a:extLst>
                <a:ext uri="{FF2B5EF4-FFF2-40B4-BE49-F238E27FC236}">
                  <a16:creationId xmlns:a16="http://schemas.microsoft.com/office/drawing/2014/main" id="{363A58BB-6B48-EDD8-F276-17D1AA4297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910" y="5942783"/>
              <a:ext cx="374024" cy="40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6" name="모서리가 둥근 직사각형 444">
            <a:extLst>
              <a:ext uri="{FF2B5EF4-FFF2-40B4-BE49-F238E27FC236}">
                <a16:creationId xmlns:a16="http://schemas.microsoft.com/office/drawing/2014/main" id="{59E72C10-24F1-7FC3-7E80-455E3367A953}"/>
              </a:ext>
            </a:extLst>
          </p:cNvPr>
          <p:cNvSpPr/>
          <p:nvPr/>
        </p:nvSpPr>
        <p:spPr>
          <a:xfrm rot="10800000" flipH="1" flipV="1">
            <a:off x="984199" y="2263452"/>
            <a:ext cx="8024108" cy="513635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25000"/>
              <a:lumOff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00980-2C18-EAB5-A3F8-01721793934C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287BA3A8-707D-9A6E-F0E0-D5D1994275AD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EBAC5F-71F9-1B20-B0ED-AD14E4630F30}"/>
              </a:ext>
            </a:extLst>
          </p:cNvPr>
          <p:cNvGrpSpPr/>
          <p:nvPr/>
        </p:nvGrpSpPr>
        <p:grpSpPr>
          <a:xfrm>
            <a:off x="1055291" y="1238806"/>
            <a:ext cx="7861259" cy="1026826"/>
            <a:chOff x="1219220" y="2915587"/>
            <a:chExt cx="7861259" cy="1026826"/>
          </a:xfrm>
        </p:grpSpPr>
        <p:grpSp>
          <p:nvGrpSpPr>
            <p:cNvPr id="14" name="그룹 7">
              <a:extLst>
                <a:ext uri="{FF2B5EF4-FFF2-40B4-BE49-F238E27FC236}">
                  <a16:creationId xmlns:a16="http://schemas.microsoft.com/office/drawing/2014/main" id="{08BFE23F-939F-E03A-56BC-7E1EE3E19DD9}"/>
                </a:ext>
              </a:extLst>
            </p:cNvPr>
            <p:cNvGrpSpPr/>
            <p:nvPr/>
          </p:nvGrpSpPr>
          <p:grpSpPr>
            <a:xfrm>
              <a:off x="2710919" y="2934512"/>
              <a:ext cx="248916" cy="762148"/>
              <a:chOff x="2369820" y="5803851"/>
              <a:chExt cx="254000" cy="777715"/>
            </a:xfrm>
          </p:grpSpPr>
          <p:sp>
            <p:nvSpPr>
              <p:cNvPr id="62" name="직사각형 3">
                <a:extLst>
                  <a:ext uri="{FF2B5EF4-FFF2-40B4-BE49-F238E27FC236}">
                    <a16:creationId xmlns:a16="http://schemas.microsoft.com/office/drawing/2014/main" id="{EA31EDDB-6593-8ECE-8C5D-E9BEF71CE41D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3" name="직사각형 29">
                <a:extLst>
                  <a:ext uri="{FF2B5EF4-FFF2-40B4-BE49-F238E27FC236}">
                    <a16:creationId xmlns:a16="http://schemas.microsoft.com/office/drawing/2014/main" id="{0A515C43-BEC6-82D4-DBF3-984E6E92E272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04" name="자유형 6">
                <a:extLst>
                  <a:ext uri="{FF2B5EF4-FFF2-40B4-BE49-F238E27FC236}">
                    <a16:creationId xmlns:a16="http://schemas.microsoft.com/office/drawing/2014/main" id="{FE107BA5-91C4-CABF-4313-FAD56EB32703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20" name="직선 화살표 연결선 11">
              <a:extLst>
                <a:ext uri="{FF2B5EF4-FFF2-40B4-BE49-F238E27FC236}">
                  <a16:creationId xmlns:a16="http://schemas.microsoft.com/office/drawing/2014/main" id="{5200080F-1CD3-8A3D-A29E-8C2DD28F40C6}"/>
                </a:ext>
              </a:extLst>
            </p:cNvPr>
            <p:cNvCxnSpPr>
              <a:cxnSpLocks/>
            </p:cNvCxnSpPr>
            <p:nvPr/>
          </p:nvCxnSpPr>
          <p:spPr>
            <a:xfrm>
              <a:off x="2456130" y="3696190"/>
              <a:ext cx="7706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6F8F9C-4CC5-5D9C-37DF-A9B78E29918F}"/>
                </a:ext>
              </a:extLst>
            </p:cNvPr>
            <p:cNvSpPr txBox="1"/>
            <p:nvPr/>
          </p:nvSpPr>
          <p:spPr>
            <a:xfrm>
              <a:off x="2585581" y="3696190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60A8FDB-9FBE-80DC-8218-7C6305C6A259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51" y="3696190"/>
              <a:ext cx="12105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D3172C3-A78F-B3CF-50B8-F5FE9611CF7F}"/>
                </a:ext>
              </a:extLst>
            </p:cNvPr>
            <p:cNvSpPr txBox="1"/>
            <p:nvPr/>
          </p:nvSpPr>
          <p:spPr>
            <a:xfrm>
              <a:off x="3519140" y="369619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내부도로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6" name="그룹 40">
              <a:extLst>
                <a:ext uri="{FF2B5EF4-FFF2-40B4-BE49-F238E27FC236}">
                  <a16:creationId xmlns:a16="http://schemas.microsoft.com/office/drawing/2014/main" id="{51A89EF6-0707-84A2-5407-F09688981834}"/>
                </a:ext>
              </a:extLst>
            </p:cNvPr>
            <p:cNvGrpSpPr/>
            <p:nvPr/>
          </p:nvGrpSpPr>
          <p:grpSpPr>
            <a:xfrm>
              <a:off x="4742238" y="2934512"/>
              <a:ext cx="248916" cy="762148"/>
              <a:chOff x="2369820" y="5803851"/>
              <a:chExt cx="254000" cy="777715"/>
            </a:xfrm>
          </p:grpSpPr>
          <p:sp>
            <p:nvSpPr>
              <p:cNvPr id="59" name="직사각형 41">
                <a:extLst>
                  <a:ext uri="{FF2B5EF4-FFF2-40B4-BE49-F238E27FC236}">
                    <a16:creationId xmlns:a16="http://schemas.microsoft.com/office/drawing/2014/main" id="{F5333779-12BE-BAA2-F406-323457D49CDD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0" name="직사각형 42">
                <a:extLst>
                  <a:ext uri="{FF2B5EF4-FFF2-40B4-BE49-F238E27FC236}">
                    <a16:creationId xmlns:a16="http://schemas.microsoft.com/office/drawing/2014/main" id="{A2D1385B-251D-CAD1-B14B-5537DC4CE453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1" name="자유형 43">
                <a:extLst>
                  <a:ext uri="{FF2B5EF4-FFF2-40B4-BE49-F238E27FC236}">
                    <a16:creationId xmlns:a16="http://schemas.microsoft.com/office/drawing/2014/main" id="{D5663042-C66F-8D38-B77C-6B7EFAE816A1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37" name="그룹 45">
              <a:extLst>
                <a:ext uri="{FF2B5EF4-FFF2-40B4-BE49-F238E27FC236}">
                  <a16:creationId xmlns:a16="http://schemas.microsoft.com/office/drawing/2014/main" id="{8EB69F43-EEAF-B217-4E22-C2108DAE128E}"/>
                </a:ext>
              </a:extLst>
            </p:cNvPr>
            <p:cNvGrpSpPr/>
            <p:nvPr/>
          </p:nvGrpSpPr>
          <p:grpSpPr>
            <a:xfrm>
              <a:off x="4430634" y="3696190"/>
              <a:ext cx="778616" cy="246221"/>
              <a:chOff x="615696" y="6839712"/>
              <a:chExt cx="2164316" cy="251249"/>
            </a:xfrm>
          </p:grpSpPr>
          <p:cxnSp>
            <p:nvCxnSpPr>
              <p:cNvPr id="57" name="직선 화살표 연결선 46">
                <a:extLst>
                  <a:ext uri="{FF2B5EF4-FFF2-40B4-BE49-F238E27FC236}">
                    <a16:creationId xmlns:a16="http://schemas.microsoft.com/office/drawing/2014/main" id="{53579EA0-6B33-EFAB-BFFB-A651560D934C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2164316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82347BC-4CA6-EE91-2D63-983E8B7AFEAE}"/>
                  </a:ext>
                </a:extLst>
              </p:cNvPr>
              <p:cNvSpPr txBox="1"/>
              <p:nvPr/>
            </p:nvSpPr>
            <p:spPr>
              <a:xfrm>
                <a:off x="1115925" y="6839712"/>
                <a:ext cx="1163870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38" name="직선 화살표 연결선 49">
              <a:extLst>
                <a:ext uri="{FF2B5EF4-FFF2-40B4-BE49-F238E27FC236}">
                  <a16:creationId xmlns:a16="http://schemas.microsoft.com/office/drawing/2014/main" id="{890472BA-BA30-E81D-1989-0E0A2A6E7EA0}"/>
                </a:ext>
              </a:extLst>
            </p:cNvPr>
            <p:cNvCxnSpPr>
              <a:cxnSpLocks/>
            </p:cNvCxnSpPr>
            <p:nvPr/>
          </p:nvCxnSpPr>
          <p:spPr>
            <a:xfrm>
              <a:off x="5201990" y="3696185"/>
              <a:ext cx="1866443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2B6B08-44A3-957B-6A70-7A125F2C07BB}"/>
                </a:ext>
              </a:extLst>
            </p:cNvPr>
            <p:cNvSpPr txBox="1"/>
            <p:nvPr/>
          </p:nvSpPr>
          <p:spPr>
            <a:xfrm>
              <a:off x="5913250" y="3696185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0" name="Picture 219">
              <a:extLst>
                <a:ext uri="{FF2B5EF4-FFF2-40B4-BE49-F238E27FC236}">
                  <a16:creationId xmlns:a16="http://schemas.microsoft.com/office/drawing/2014/main" id="{0A6CF469-EE5A-91BB-1998-017E8267C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385" b="90385" l="63177" r="77656"/>
                      </a14:imgEffect>
                    </a14:imgLayer>
                  </a14:imgProps>
                </a:ext>
              </a:extLst>
            </a:blip>
            <a:srcRect l="63277" t="76348" r="24912" b="8396"/>
            <a:stretch/>
          </p:blipFill>
          <p:spPr>
            <a:xfrm>
              <a:off x="5457651" y="2915587"/>
              <a:ext cx="1604870" cy="8248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39">
              <a:extLst>
                <a:ext uri="{FF2B5EF4-FFF2-40B4-BE49-F238E27FC236}">
                  <a16:creationId xmlns:a16="http://schemas.microsoft.com/office/drawing/2014/main" id="{0FEFF093-32F7-F59E-D1B5-367A764BD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7351" y="3369708"/>
              <a:ext cx="996245" cy="319484"/>
            </a:xfrm>
            <a:prstGeom prst="rect">
              <a:avLst/>
            </a:prstGeom>
          </p:spPr>
        </p:pic>
        <p:pic>
          <p:nvPicPr>
            <p:cNvPr id="42" name="그림 39">
              <a:extLst>
                <a:ext uri="{FF2B5EF4-FFF2-40B4-BE49-F238E27FC236}">
                  <a16:creationId xmlns:a16="http://schemas.microsoft.com/office/drawing/2014/main" id="{A5E088F1-9E5A-DE07-0FDC-B9BB0B441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6866" y="3369708"/>
              <a:ext cx="996245" cy="319484"/>
            </a:xfrm>
            <a:prstGeom prst="rect">
              <a:avLst/>
            </a:prstGeom>
          </p:spPr>
        </p:pic>
        <p:pic>
          <p:nvPicPr>
            <p:cNvPr id="43" name="그림 39">
              <a:extLst>
                <a:ext uri="{FF2B5EF4-FFF2-40B4-BE49-F238E27FC236}">
                  <a16:creationId xmlns:a16="http://schemas.microsoft.com/office/drawing/2014/main" id="{D093047E-F753-F2B9-4762-96E4F3BB0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7735" y="3367842"/>
              <a:ext cx="996245" cy="319484"/>
            </a:xfrm>
            <a:prstGeom prst="rect">
              <a:avLst/>
            </a:prstGeom>
          </p:spPr>
        </p:pic>
        <p:cxnSp>
          <p:nvCxnSpPr>
            <p:cNvPr id="44" name="직선 화살표 연결선 11">
              <a:extLst>
                <a:ext uri="{FF2B5EF4-FFF2-40B4-BE49-F238E27FC236}">
                  <a16:creationId xmlns:a16="http://schemas.microsoft.com/office/drawing/2014/main" id="{00D33E67-4344-93A2-5FEF-D1865C22B56D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20" y="3696190"/>
              <a:ext cx="123307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3C0EDBB-4A0E-9F6B-17EB-E4290E56825C}"/>
                </a:ext>
              </a:extLst>
            </p:cNvPr>
            <p:cNvSpPr txBox="1"/>
            <p:nvPr/>
          </p:nvSpPr>
          <p:spPr>
            <a:xfrm>
              <a:off x="1553928" y="3696190"/>
              <a:ext cx="5677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진입 전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46" name="그룹 7">
              <a:extLst>
                <a:ext uri="{FF2B5EF4-FFF2-40B4-BE49-F238E27FC236}">
                  <a16:creationId xmlns:a16="http://schemas.microsoft.com/office/drawing/2014/main" id="{49BA9BAF-4483-D443-68C0-357AD97595E2}"/>
                </a:ext>
              </a:extLst>
            </p:cNvPr>
            <p:cNvGrpSpPr/>
            <p:nvPr/>
          </p:nvGrpSpPr>
          <p:grpSpPr>
            <a:xfrm>
              <a:off x="7409756" y="2934514"/>
              <a:ext cx="248916" cy="762148"/>
              <a:chOff x="2369820" y="5803851"/>
              <a:chExt cx="254000" cy="777715"/>
            </a:xfrm>
          </p:grpSpPr>
          <p:sp>
            <p:nvSpPr>
              <p:cNvPr id="54" name="직사각형 3">
                <a:extLst>
                  <a:ext uri="{FF2B5EF4-FFF2-40B4-BE49-F238E27FC236}">
                    <a16:creationId xmlns:a16="http://schemas.microsoft.com/office/drawing/2014/main" id="{5D609C4C-9FE1-07EB-589E-9351602373F6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5" name="직사각형 29">
                <a:extLst>
                  <a:ext uri="{FF2B5EF4-FFF2-40B4-BE49-F238E27FC236}">
                    <a16:creationId xmlns:a16="http://schemas.microsoft.com/office/drawing/2014/main" id="{3AC205BF-385E-4920-C76F-3B3E708B18A5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6" name="자유형 37">
                <a:extLst>
                  <a:ext uri="{FF2B5EF4-FFF2-40B4-BE49-F238E27FC236}">
                    <a16:creationId xmlns:a16="http://schemas.microsoft.com/office/drawing/2014/main" id="{A1CB4DB4-2100-052C-9B3E-02E2B1884E08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47" name="그룹 30">
              <a:extLst>
                <a:ext uri="{FF2B5EF4-FFF2-40B4-BE49-F238E27FC236}">
                  <a16:creationId xmlns:a16="http://schemas.microsoft.com/office/drawing/2014/main" id="{E7049E78-527A-28D5-1031-654459DF25DC}"/>
                </a:ext>
              </a:extLst>
            </p:cNvPr>
            <p:cNvGrpSpPr/>
            <p:nvPr/>
          </p:nvGrpSpPr>
          <p:grpSpPr>
            <a:xfrm>
              <a:off x="7077971" y="3696192"/>
              <a:ext cx="770642" cy="246221"/>
              <a:chOff x="615696" y="6839712"/>
              <a:chExt cx="786384" cy="251249"/>
            </a:xfrm>
          </p:grpSpPr>
          <p:cxnSp>
            <p:nvCxnSpPr>
              <p:cNvPr id="52" name="직선 화살표 연결선 11">
                <a:extLst>
                  <a:ext uri="{FF2B5EF4-FFF2-40B4-BE49-F238E27FC236}">
                    <a16:creationId xmlns:a16="http://schemas.microsoft.com/office/drawing/2014/main" id="{704E201D-225F-4AA7-CE11-0F816BEEAAD6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786384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4311D5-F0EB-C560-7E62-F0CCCD2F40AC}"/>
                  </a:ext>
                </a:extLst>
              </p:cNvPr>
              <p:cNvSpPr txBox="1"/>
              <p:nvPr/>
            </p:nvSpPr>
            <p:spPr>
              <a:xfrm>
                <a:off x="735554" y="6839712"/>
                <a:ext cx="546667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게이트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48" name="그림 39">
              <a:extLst>
                <a:ext uri="{FF2B5EF4-FFF2-40B4-BE49-F238E27FC236}">
                  <a16:creationId xmlns:a16="http://schemas.microsoft.com/office/drawing/2014/main" id="{D708FDB1-D064-D425-59D2-D8F3DA7C0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5538" y="3369708"/>
              <a:ext cx="996245" cy="319484"/>
            </a:xfrm>
            <a:prstGeom prst="rect">
              <a:avLst/>
            </a:prstGeom>
          </p:spPr>
        </p:pic>
        <p:grpSp>
          <p:nvGrpSpPr>
            <p:cNvPr id="49" name="그룹 30">
              <a:extLst>
                <a:ext uri="{FF2B5EF4-FFF2-40B4-BE49-F238E27FC236}">
                  <a16:creationId xmlns:a16="http://schemas.microsoft.com/office/drawing/2014/main" id="{D489E090-160B-3769-FACB-C38F283052B5}"/>
                </a:ext>
              </a:extLst>
            </p:cNvPr>
            <p:cNvGrpSpPr/>
            <p:nvPr/>
          </p:nvGrpSpPr>
          <p:grpSpPr>
            <a:xfrm>
              <a:off x="7847407" y="3696190"/>
              <a:ext cx="1233072" cy="246221"/>
              <a:chOff x="1098004" y="6839712"/>
              <a:chExt cx="1258260" cy="251249"/>
            </a:xfrm>
          </p:grpSpPr>
          <p:cxnSp>
            <p:nvCxnSpPr>
              <p:cNvPr id="50" name="직선 화살표 연결선 11">
                <a:extLst>
                  <a:ext uri="{FF2B5EF4-FFF2-40B4-BE49-F238E27FC236}">
                    <a16:creationId xmlns:a16="http://schemas.microsoft.com/office/drawing/2014/main" id="{C6F18EC2-FA51-2FC7-3731-26294BCA9D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004" y="6839712"/>
                <a:ext cx="1258260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B2A6CBD-E02F-FE9B-2E9D-93A1037FFAC9}"/>
                  </a:ext>
                </a:extLst>
              </p:cNvPr>
              <p:cNvSpPr txBox="1"/>
              <p:nvPr/>
            </p:nvSpPr>
            <p:spPr>
              <a:xfrm>
                <a:off x="1437447" y="6839712"/>
                <a:ext cx="579381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진출 후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709" name="TextBox 708">
            <a:extLst>
              <a:ext uri="{FF2B5EF4-FFF2-40B4-BE49-F238E27FC236}">
                <a16:creationId xmlns:a16="http://schemas.microsoft.com/office/drawing/2014/main" id="{A2CFE6F5-D561-728D-5E2E-B1E70B8BBAA7}"/>
              </a:ext>
            </a:extLst>
          </p:cNvPr>
          <p:cNvSpPr txBox="1"/>
          <p:nvPr/>
        </p:nvSpPr>
        <p:spPr>
          <a:xfrm>
            <a:off x="1175677" y="2366382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0" name="TextBox 709">
            <a:extLst>
              <a:ext uri="{FF2B5EF4-FFF2-40B4-BE49-F238E27FC236}">
                <a16:creationId xmlns:a16="http://schemas.microsoft.com/office/drawing/2014/main" id="{FDF3569C-3C44-B345-1375-2B3D98D5F04E}"/>
              </a:ext>
            </a:extLst>
          </p:cNvPr>
          <p:cNvSpPr txBox="1"/>
          <p:nvPr/>
        </p:nvSpPr>
        <p:spPr>
          <a:xfrm>
            <a:off x="2404020" y="2366382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1" name="TextBox 710">
            <a:extLst>
              <a:ext uri="{FF2B5EF4-FFF2-40B4-BE49-F238E27FC236}">
                <a16:creationId xmlns:a16="http://schemas.microsoft.com/office/drawing/2014/main" id="{3CC6AFA8-01CF-2A8C-A045-CA0D8749CD37}"/>
              </a:ext>
            </a:extLst>
          </p:cNvPr>
          <p:cNvSpPr txBox="1"/>
          <p:nvPr/>
        </p:nvSpPr>
        <p:spPr>
          <a:xfrm>
            <a:off x="3138324" y="2381771"/>
            <a:ext cx="10865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9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3" name="TextBox 712">
            <a:extLst>
              <a:ext uri="{FF2B5EF4-FFF2-40B4-BE49-F238E27FC236}">
                <a16:creationId xmlns:a16="http://schemas.microsoft.com/office/drawing/2014/main" id="{42A3FE9D-0C3D-31F7-F7CD-0CA704D5DF32}"/>
              </a:ext>
            </a:extLst>
          </p:cNvPr>
          <p:cNvSpPr txBox="1"/>
          <p:nvPr/>
        </p:nvSpPr>
        <p:spPr>
          <a:xfrm>
            <a:off x="4425181" y="2366382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4" name="TextBox 713">
            <a:extLst>
              <a:ext uri="{FF2B5EF4-FFF2-40B4-BE49-F238E27FC236}">
                <a16:creationId xmlns:a16="http://schemas.microsoft.com/office/drawing/2014/main" id="{14289E68-50FF-D8BF-FA1C-E2884F5EC2F7}"/>
              </a:ext>
            </a:extLst>
          </p:cNvPr>
          <p:cNvSpPr txBox="1"/>
          <p:nvPr/>
        </p:nvSpPr>
        <p:spPr>
          <a:xfrm>
            <a:off x="5421828" y="2289438"/>
            <a:ext cx="119071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5" name="TextBox 714">
            <a:extLst>
              <a:ext uri="{FF2B5EF4-FFF2-40B4-BE49-F238E27FC236}">
                <a16:creationId xmlns:a16="http://schemas.microsoft.com/office/drawing/2014/main" id="{CB574207-857F-32D3-1716-F02073E4E639}"/>
              </a:ext>
            </a:extLst>
          </p:cNvPr>
          <p:cNvSpPr txBox="1"/>
          <p:nvPr/>
        </p:nvSpPr>
        <p:spPr>
          <a:xfrm>
            <a:off x="7143161" y="2366382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88680BEF-54B2-DC10-FB26-4A0AA05B9741}"/>
              </a:ext>
            </a:extLst>
          </p:cNvPr>
          <p:cNvSpPr/>
          <p:nvPr/>
        </p:nvSpPr>
        <p:spPr>
          <a:xfrm>
            <a:off x="2328299" y="1361575"/>
            <a:ext cx="698504" cy="1402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47C0F019-A668-295F-9A71-6503E5C400EE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2.5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3-1)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게이트 진입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9" name="순서도: 수행의 시작/종료 718">
            <a:extLst>
              <a:ext uri="{FF2B5EF4-FFF2-40B4-BE49-F238E27FC236}">
                <a16:creationId xmlns:a16="http://schemas.microsoft.com/office/drawing/2014/main" id="{B73DA76D-675F-3008-6DE5-1EDBB303C5DF}"/>
              </a:ext>
            </a:extLst>
          </p:cNvPr>
          <p:cNvSpPr/>
          <p:nvPr/>
        </p:nvSpPr>
        <p:spPr>
          <a:xfrm>
            <a:off x="1279567" y="286925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게이트 진입 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정보생성</a:t>
            </a: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D86BA0C6-8D20-C346-116C-B8895E3140BC}"/>
              </a:ext>
            </a:extLst>
          </p:cNvPr>
          <p:cNvSpPr/>
          <p:nvPr/>
        </p:nvSpPr>
        <p:spPr>
          <a:xfrm>
            <a:off x="1277842" y="3500425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 정보 저장</a:t>
            </a:r>
          </a:p>
        </p:txBody>
      </p:sp>
      <p:cxnSp>
        <p:nvCxnSpPr>
          <p:cNvPr id="721" name="직선 화살표 연결선 720">
            <a:extLst>
              <a:ext uri="{FF2B5EF4-FFF2-40B4-BE49-F238E27FC236}">
                <a16:creationId xmlns:a16="http://schemas.microsoft.com/office/drawing/2014/main" id="{3B6E3A6E-CD5C-74B2-B45D-39F68F82BA12}"/>
              </a:ext>
            </a:extLst>
          </p:cNvPr>
          <p:cNvCxnSpPr>
            <a:cxnSpLocks/>
            <a:stCxn id="719" idx="2"/>
            <a:endCxn id="720" idx="0"/>
          </p:cNvCxnSpPr>
          <p:nvPr/>
        </p:nvCxnSpPr>
        <p:spPr>
          <a:xfrm flipH="1">
            <a:off x="1997842" y="3355029"/>
            <a:ext cx="863" cy="145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" name="순서도: 종속 처리 722">
            <a:extLst>
              <a:ext uri="{FF2B5EF4-FFF2-40B4-BE49-F238E27FC236}">
                <a16:creationId xmlns:a16="http://schemas.microsoft.com/office/drawing/2014/main" id="{B5FD7A6A-CA16-784F-D3AA-183668933C29}"/>
              </a:ext>
            </a:extLst>
          </p:cNvPr>
          <p:cNvSpPr/>
          <p:nvPr/>
        </p:nvSpPr>
        <p:spPr>
          <a:xfrm>
            <a:off x="1277842" y="4124577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4" name="직선 화살표 연결선 723">
            <a:extLst>
              <a:ext uri="{FF2B5EF4-FFF2-40B4-BE49-F238E27FC236}">
                <a16:creationId xmlns:a16="http://schemas.microsoft.com/office/drawing/2014/main" id="{BF8CFA6D-4FEB-4742-9C54-7755EB564D9E}"/>
              </a:ext>
            </a:extLst>
          </p:cNvPr>
          <p:cNvCxnSpPr>
            <a:cxnSpLocks/>
            <a:stCxn id="720" idx="2"/>
            <a:endCxn id="723" idx="0"/>
          </p:cNvCxnSpPr>
          <p:nvPr/>
        </p:nvCxnSpPr>
        <p:spPr>
          <a:xfrm>
            <a:off x="1997842" y="3937420"/>
            <a:ext cx="0" cy="187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5" name="순서도: 종속 처리 724">
            <a:extLst>
              <a:ext uri="{FF2B5EF4-FFF2-40B4-BE49-F238E27FC236}">
                <a16:creationId xmlns:a16="http://schemas.microsoft.com/office/drawing/2014/main" id="{47351DF3-F36F-EE25-D6FF-0F3B094D0AE4}"/>
              </a:ext>
            </a:extLst>
          </p:cNvPr>
          <p:cNvSpPr/>
          <p:nvPr/>
        </p:nvSpPr>
        <p:spPr>
          <a:xfrm>
            <a:off x="1277842" y="5283291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블록체인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6" name="직선 화살표 연결선 725">
            <a:extLst>
              <a:ext uri="{FF2B5EF4-FFF2-40B4-BE49-F238E27FC236}">
                <a16:creationId xmlns:a16="http://schemas.microsoft.com/office/drawing/2014/main" id="{9379F0A1-5538-6E2D-B621-40509B725F07}"/>
              </a:ext>
            </a:extLst>
          </p:cNvPr>
          <p:cNvCxnSpPr>
            <a:cxnSpLocks/>
            <a:stCxn id="727" idx="2"/>
            <a:endCxn id="725" idx="0"/>
          </p:cNvCxnSpPr>
          <p:nvPr/>
        </p:nvCxnSpPr>
        <p:spPr>
          <a:xfrm>
            <a:off x="1997842" y="5097489"/>
            <a:ext cx="0" cy="185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4866448B-8068-C4C7-BDD5-8BB476A0F80E}"/>
              </a:ext>
            </a:extLst>
          </p:cNvPr>
          <p:cNvSpPr/>
          <p:nvPr/>
        </p:nvSpPr>
        <p:spPr>
          <a:xfrm>
            <a:off x="1277842" y="4660494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 정보 전송</a:t>
            </a:r>
          </a:p>
        </p:txBody>
      </p:sp>
      <p:cxnSp>
        <p:nvCxnSpPr>
          <p:cNvPr id="728" name="직선 화살표 연결선 727">
            <a:extLst>
              <a:ext uri="{FF2B5EF4-FFF2-40B4-BE49-F238E27FC236}">
                <a16:creationId xmlns:a16="http://schemas.microsoft.com/office/drawing/2014/main" id="{714D102B-872A-F75B-31EE-58F3B450E6BA}"/>
              </a:ext>
            </a:extLst>
          </p:cNvPr>
          <p:cNvCxnSpPr>
            <a:cxnSpLocks/>
            <a:stCxn id="723" idx="2"/>
            <a:endCxn id="727" idx="0"/>
          </p:cNvCxnSpPr>
          <p:nvPr/>
        </p:nvCxnSpPr>
        <p:spPr>
          <a:xfrm>
            <a:off x="1997842" y="4472038"/>
            <a:ext cx="0" cy="188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9" name="순서도: 판단 728">
            <a:extLst>
              <a:ext uri="{FF2B5EF4-FFF2-40B4-BE49-F238E27FC236}">
                <a16:creationId xmlns:a16="http://schemas.microsoft.com/office/drawing/2014/main" id="{93CF13FD-9565-28A7-20D1-66D214FB7A4D}"/>
              </a:ext>
            </a:extLst>
          </p:cNvPr>
          <p:cNvSpPr/>
          <p:nvPr/>
        </p:nvSpPr>
        <p:spPr>
          <a:xfrm>
            <a:off x="1285816" y="5824235"/>
            <a:ext cx="1424052" cy="55267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검증</a:t>
            </a:r>
          </a:p>
        </p:txBody>
      </p:sp>
      <p:cxnSp>
        <p:nvCxnSpPr>
          <p:cNvPr id="731" name="직선 화살표 연결선 730">
            <a:extLst>
              <a:ext uri="{FF2B5EF4-FFF2-40B4-BE49-F238E27FC236}">
                <a16:creationId xmlns:a16="http://schemas.microsoft.com/office/drawing/2014/main" id="{3E9181DC-F3BF-9AFD-4256-92C8A93B3555}"/>
              </a:ext>
            </a:extLst>
          </p:cNvPr>
          <p:cNvCxnSpPr>
            <a:cxnSpLocks/>
            <a:stCxn id="725" idx="2"/>
            <a:endCxn id="729" idx="0"/>
          </p:cNvCxnSpPr>
          <p:nvPr/>
        </p:nvCxnSpPr>
        <p:spPr>
          <a:xfrm>
            <a:off x="1997842" y="5630752"/>
            <a:ext cx="0" cy="193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연결선: 꺾임 731">
            <a:extLst>
              <a:ext uri="{FF2B5EF4-FFF2-40B4-BE49-F238E27FC236}">
                <a16:creationId xmlns:a16="http://schemas.microsoft.com/office/drawing/2014/main" id="{43B98D77-1DA4-5B18-03AE-23488F981D4E}"/>
              </a:ext>
            </a:extLst>
          </p:cNvPr>
          <p:cNvCxnSpPr>
            <a:cxnSpLocks/>
            <a:stCxn id="729" idx="3"/>
            <a:endCxn id="733" idx="1"/>
          </p:cNvCxnSpPr>
          <p:nvPr/>
        </p:nvCxnSpPr>
        <p:spPr>
          <a:xfrm flipV="1">
            <a:off x="2709868" y="5024388"/>
            <a:ext cx="2287915" cy="1076182"/>
          </a:xfrm>
          <a:prstGeom prst="bentConnector3">
            <a:avLst>
              <a:gd name="adj1" fmla="val 8053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DFC77C55-8AB4-76BF-D99F-895EBC5F9143}"/>
              </a:ext>
            </a:extLst>
          </p:cNvPr>
          <p:cNvSpPr/>
          <p:nvPr/>
        </p:nvSpPr>
        <p:spPr>
          <a:xfrm>
            <a:off x="4997783" y="4805890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블록체인 저장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36" name="순서도: 종속 처리 735">
            <a:extLst>
              <a:ext uri="{FF2B5EF4-FFF2-40B4-BE49-F238E27FC236}">
                <a16:creationId xmlns:a16="http://schemas.microsoft.com/office/drawing/2014/main" id="{787FFDE4-4A09-78D6-F609-F9F0EED85ABF}"/>
              </a:ext>
            </a:extLst>
          </p:cNvPr>
          <p:cNvSpPr/>
          <p:nvPr/>
        </p:nvSpPr>
        <p:spPr>
          <a:xfrm>
            <a:off x="7312432" y="4848316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운송 </a:t>
            </a:r>
            <a:r>
              <a:rPr lang="ko-KR" altLang="en-US" sz="900" dirty="0" err="1">
                <a:solidFill>
                  <a:sysClr val="windowText" lastClr="000000"/>
                </a:solidFill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37" name="연결선: 꺾임 736">
            <a:extLst>
              <a:ext uri="{FF2B5EF4-FFF2-40B4-BE49-F238E27FC236}">
                <a16:creationId xmlns:a16="http://schemas.microsoft.com/office/drawing/2014/main" id="{4C1D5F01-FBB0-3062-6B7A-AA888BC16502}"/>
              </a:ext>
            </a:extLst>
          </p:cNvPr>
          <p:cNvCxnSpPr>
            <a:stCxn id="733" idx="3"/>
            <a:endCxn id="736" idx="1"/>
          </p:cNvCxnSpPr>
          <p:nvPr/>
        </p:nvCxnSpPr>
        <p:spPr>
          <a:xfrm flipV="1">
            <a:off x="6437783" y="5022047"/>
            <a:ext cx="874649" cy="23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1" name="순서도: 수행의 시작/종료 740">
            <a:extLst>
              <a:ext uri="{FF2B5EF4-FFF2-40B4-BE49-F238E27FC236}">
                <a16:creationId xmlns:a16="http://schemas.microsoft.com/office/drawing/2014/main" id="{D0D97970-FCEB-3BB7-E97F-438D42801E25}"/>
              </a:ext>
            </a:extLst>
          </p:cNvPr>
          <p:cNvSpPr/>
          <p:nvPr/>
        </p:nvSpPr>
        <p:spPr>
          <a:xfrm>
            <a:off x="7314157" y="5674697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+mn-ea"/>
              </a:rPr>
              <a:t>올컨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e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앱에서 인수도증 발행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42" name="직선 화살표 연결선 741">
            <a:extLst>
              <a:ext uri="{FF2B5EF4-FFF2-40B4-BE49-F238E27FC236}">
                <a16:creationId xmlns:a16="http://schemas.microsoft.com/office/drawing/2014/main" id="{38F8CCB6-F350-E712-7FFE-6F632FC80ABE}"/>
              </a:ext>
            </a:extLst>
          </p:cNvPr>
          <p:cNvCxnSpPr>
            <a:cxnSpLocks/>
            <a:stCxn id="736" idx="2"/>
            <a:endCxn id="741" idx="0"/>
          </p:cNvCxnSpPr>
          <p:nvPr/>
        </p:nvCxnSpPr>
        <p:spPr>
          <a:xfrm>
            <a:off x="8032432" y="5195777"/>
            <a:ext cx="863" cy="478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7" name="사각형 설명선 46">
            <a:extLst>
              <a:ext uri="{FF2B5EF4-FFF2-40B4-BE49-F238E27FC236}">
                <a16:creationId xmlns:a16="http://schemas.microsoft.com/office/drawing/2014/main" id="{3BE6DB4F-9B95-7EE1-D56E-0969B65D43D9}"/>
              </a:ext>
            </a:extLst>
          </p:cNvPr>
          <p:cNvSpPr/>
          <p:nvPr/>
        </p:nvSpPr>
        <p:spPr>
          <a:xfrm>
            <a:off x="3252870" y="4004220"/>
            <a:ext cx="2400961" cy="519476"/>
          </a:xfrm>
          <a:prstGeom prst="wedgeRectCallout">
            <a:avLst>
              <a:gd name="adj1" fmla="val -74255"/>
              <a:gd name="adj2" fmla="val 699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EIR_NO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획득</a:t>
            </a:r>
            <a:endParaRPr lang="en-US" altLang="ko-KR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HITOPS3-WEB-BLK-S-GETITTINFOBYEIRNO</a:t>
            </a:r>
            <a:endParaRPr lang="ko-KR" altLang="en-US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프로그램으로 데이터 조회</a:t>
            </a:r>
          </a:p>
        </p:txBody>
      </p:sp>
      <p:grpSp>
        <p:nvGrpSpPr>
          <p:cNvPr id="819" name="그룹 818">
            <a:extLst>
              <a:ext uri="{FF2B5EF4-FFF2-40B4-BE49-F238E27FC236}">
                <a16:creationId xmlns:a16="http://schemas.microsoft.com/office/drawing/2014/main" id="{A05ED183-3C50-5560-59CF-7FAEA11C40A4}"/>
              </a:ext>
            </a:extLst>
          </p:cNvPr>
          <p:cNvGrpSpPr/>
          <p:nvPr/>
        </p:nvGrpSpPr>
        <p:grpSpPr>
          <a:xfrm>
            <a:off x="3057378" y="4607402"/>
            <a:ext cx="1350893" cy="1353460"/>
            <a:chOff x="10216306" y="327936"/>
            <a:chExt cx="1350893" cy="1353460"/>
          </a:xfrm>
        </p:grpSpPr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9757355E-13E8-B803-2829-D564C47FB7B4}"/>
                </a:ext>
              </a:extLst>
            </p:cNvPr>
            <p:cNvSpPr/>
            <p:nvPr/>
          </p:nvSpPr>
          <p:spPr>
            <a:xfrm>
              <a:off x="10216306" y="327936"/>
              <a:ext cx="1350893" cy="1353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E18A87D6-B4FC-3C16-CF6C-A825957F7C98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게이트 진입 정보</a:t>
              </a: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295C9179-BD69-2E5D-64A7-AEB199C6F8C6}"/>
                </a:ext>
              </a:extLst>
            </p:cNvPr>
            <p:cNvSpPr/>
            <p:nvPr/>
          </p:nvSpPr>
          <p:spPr>
            <a:xfrm>
              <a:off x="10286086" y="591095"/>
              <a:ext cx="1217253" cy="995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 err="1">
                  <a:solidFill>
                    <a:schemeClr val="tx1"/>
                  </a:solidFill>
                </a:rPr>
                <a:t>pinNo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</a:rPr>
                <a:t>장치장</a:t>
              </a:r>
              <a:r>
                <a:rPr lang="ko-KR" altLang="en-US" sz="600" b="1" dirty="0">
                  <a:solidFill>
                    <a:schemeClr val="tx1"/>
                  </a:solidFill>
                </a:rPr>
                <a:t> 위치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이동 위치</a:t>
              </a:r>
              <a:endParaRPr lang="en-US" altLang="ko-KR" sz="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20" name="직선 화살표 연결선 819">
            <a:extLst>
              <a:ext uri="{FF2B5EF4-FFF2-40B4-BE49-F238E27FC236}">
                <a16:creationId xmlns:a16="http://schemas.microsoft.com/office/drawing/2014/main" id="{35D330FA-5E0C-9276-AAD8-15CEB8802346}"/>
              </a:ext>
            </a:extLst>
          </p:cNvPr>
          <p:cNvCxnSpPr>
            <a:cxnSpLocks/>
            <a:endCxn id="727" idx="3"/>
          </p:cNvCxnSpPr>
          <p:nvPr/>
        </p:nvCxnSpPr>
        <p:spPr>
          <a:xfrm flipH="1">
            <a:off x="2717842" y="4878992"/>
            <a:ext cx="3391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01121C-8E10-AD38-0081-22A4C4C827E1}"/>
              </a:ext>
            </a:extLst>
          </p:cNvPr>
          <p:cNvSpPr/>
          <p:nvPr/>
        </p:nvSpPr>
        <p:spPr>
          <a:xfrm>
            <a:off x="5273192" y="546722"/>
            <a:ext cx="3781968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HITOPS3-WEB-BLK-S-GETITTINFOBYEIRNO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IF-VBS-SLIP-013</a:t>
            </a:r>
            <a:endParaRPr lang="ko-KR" altLang="en-US" sz="7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7AC86A7-715C-2A9E-BF35-B769C09EAA82}"/>
              </a:ext>
            </a:extLst>
          </p:cNvPr>
          <p:cNvGraphicFramePr>
            <a:graphicFrameLocks noGrp="1"/>
          </p:cNvGraphicFramePr>
          <p:nvPr/>
        </p:nvGraphicFramePr>
        <p:xfrm>
          <a:off x="9263851" y="3751386"/>
          <a:ext cx="5093652" cy="388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980">
                  <a:extLst>
                    <a:ext uri="{9D8B030D-6E8A-4147-A177-3AD203B41FA5}">
                      <a16:colId xmlns:a16="http://schemas.microsoft.com/office/drawing/2014/main" val="641796423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190158198"/>
                    </a:ext>
                  </a:extLst>
                </a:gridCol>
                <a:gridCol w="2591117">
                  <a:extLst>
                    <a:ext uri="{9D8B030D-6E8A-4147-A177-3AD203B41FA5}">
                      <a16:colId xmlns:a16="http://schemas.microsoft.com/office/drawing/2014/main" val="4017892279"/>
                    </a:ext>
                  </a:extLst>
                </a:gridCol>
              </a:tblGrid>
              <a:tr h="284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프로그램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8924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사전반출입정보검증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HITOPS3-WEB-BLK-S-CRTBLKCHNMST(T/S)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21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사전반출입정보삭제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513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프리게이트진입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8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IF-VBS-SLIP-013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5163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28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IF-VBS-SLIP-019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57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작업위치변경결과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7022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블록진입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HITOPS3-GTE-CMN-S-GETTRKBLKENTER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592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IF-VBS-SLIP-025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상하차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HITOPS3-WEB-BLK-S-GETITTINFOBYJOBSEQ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985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IF-VBS-SLIP-028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API-BPA-INFO-S-GETCNTRPININFO3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566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수동 게이트 진입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복화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HITOPS3-WEB-BLK-S-CRTBLKCHNMST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526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650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IF-VBS-SLIP-006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냉컨플러그아웃결과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603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반출입취소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88055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76CCA04-A21F-09F3-B109-2E908F31DD0F}"/>
              </a:ext>
            </a:extLst>
          </p:cNvPr>
          <p:cNvGraphicFramePr>
            <a:graphicFrameLocks noGrp="1"/>
          </p:cNvGraphicFramePr>
          <p:nvPr/>
        </p:nvGraphicFramePr>
        <p:xfrm>
          <a:off x="9269486" y="-84966"/>
          <a:ext cx="5801027" cy="375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345">
                  <a:extLst>
                    <a:ext uri="{9D8B030D-6E8A-4147-A177-3AD203B41FA5}">
                      <a16:colId xmlns:a16="http://schemas.microsoft.com/office/drawing/2014/main" val="701021905"/>
                    </a:ext>
                  </a:extLst>
                </a:gridCol>
                <a:gridCol w="4651682">
                  <a:extLst>
                    <a:ext uri="{9D8B030D-6E8A-4147-A177-3AD203B41FA5}">
                      <a16:colId xmlns:a16="http://schemas.microsoft.com/office/drawing/2014/main" val="2519940435"/>
                    </a:ext>
                  </a:extLst>
                </a:gridCol>
              </a:tblGrid>
              <a:tr h="267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7181679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CO↔MSG↔TMN_COD↔</a:t>
                      </a:r>
                      <a:r>
                        <a:rPr lang="en-US" altLang="ko-KR" sz="800" b="1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↔PROCESS_STATUS↔ERROR_MESSAGE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666725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CD↔MSG↔TMN_COD↔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ISSUE_SEQ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9897003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GT↔MSG↔TMN_COD↔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EIR_NO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↔GATE_NO↔LANE_NO↔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MSG_COD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↔MSG_DESC↔MSG_DATE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2577747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BLKEN+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JOBSEQ(15)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+Block(2) + Bay(3)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isYT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(1)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TruckNo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(20)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272794"/>
                  </a:ext>
                </a:extLst>
              </a:tr>
              <a:tr h="723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위치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CHGLOC↔MSG↔TMN_COD↔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CNTR_INSP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↔TYPE_BIZ↔VIRTUAL_USE_TAG↔MANUAL_ROTATE↔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CNTR_BLK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CNTR_BAY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CNTR_ROW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CNTR_TIR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CLEAN_YN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443619"/>
                  </a:ext>
                </a:extLst>
              </a:tr>
              <a:tr h="471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스왑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EMTSWP↔MSG↔TMN_COD↔EIR_NO↔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↔COPINO_ID↔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PREV_CNTR_NO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NEXT_CNTR_NO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63772"/>
                  </a:ext>
                </a:extLst>
              </a:tr>
              <a:tr h="597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JB↔CFM↔PoolNo↔QcNo↔WrkSts↔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↔JobTyp↔JobSts↔CntrNo↔FmBlk↔FmBay↔FmRow↔FmTir↔ToBlk↔ToBay↔ToRow↔ToTir↔TS↔Dir</a:t>
                      </a:r>
                    </a:p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YtSts↔ChzNo↔QcSts↔WrkVBay↔VslHod↔L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iftTyp↔EndDte↔TrkTyp↔YtNo↔CntrSz↔CntrTyp↔TmnCod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891681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냉컨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플러그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RF↔MSG↔TMN_COD↔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↔PLUG_ORD↔ORD_SEQ↔TYPE↔FINISH(OLD)↔FINISH(NEW)↔CNL_TAG(OLD)↔CNL_TAG(NEW)↔END_CHG(Y/N)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8604403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반입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미할당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NONLOC↔MSG↔TMN_COD↔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↔CNTR_INSP↔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1364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685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51624-5E28-8602-F52C-4F3876353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모서리가 둥근 직사각형 444">
            <a:extLst>
              <a:ext uri="{FF2B5EF4-FFF2-40B4-BE49-F238E27FC236}">
                <a16:creationId xmlns:a16="http://schemas.microsoft.com/office/drawing/2014/main" id="{35F029FB-E729-EA1D-50C9-797EEBA2EAFF}"/>
              </a:ext>
            </a:extLst>
          </p:cNvPr>
          <p:cNvSpPr/>
          <p:nvPr/>
        </p:nvSpPr>
        <p:spPr>
          <a:xfrm rot="10800000" flipH="1" flipV="1">
            <a:off x="1146788" y="3917800"/>
            <a:ext cx="7933691" cy="229347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16FF2-E37C-6FCF-0D72-E31255FF1B3F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501B6E25-F220-BB07-C9E1-B3EFC7D5E753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2027158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PNIT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 </a:t>
            </a: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현황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33C29205-2137-76D3-5CBC-9A42355B22AA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1.2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올컨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라이프 사이클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839EDC33-7840-C728-0318-BF60B124B657}"/>
              </a:ext>
            </a:extLst>
          </p:cNvPr>
          <p:cNvSpPr/>
          <p:nvPr/>
        </p:nvSpPr>
        <p:spPr bwMode="auto">
          <a:xfrm>
            <a:off x="444398" y="1343249"/>
            <a:ext cx="8200084" cy="1357280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올컨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라이프 사이클 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기본적으로 작동되는 라이프 사이클은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</a:t>
            </a:r>
            <a:r>
              <a:rPr lang="ko-KR" altLang="en-US" sz="1400" b="1" dirty="0" err="1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수신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진출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순서으로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흘러감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이전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VBS(Vehicle Booking System)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프로세스가 사용자 선택적으로 수행함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이후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등에 따라 추가적인 프로세스가 존재함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400" b="1" dirty="0"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13" name="그룹 612">
            <a:extLst>
              <a:ext uri="{FF2B5EF4-FFF2-40B4-BE49-F238E27FC236}">
                <a16:creationId xmlns:a16="http://schemas.microsoft.com/office/drawing/2014/main" id="{371B2195-77F4-EE2A-1F68-BA85E1BB2104}"/>
              </a:ext>
            </a:extLst>
          </p:cNvPr>
          <p:cNvGrpSpPr/>
          <p:nvPr/>
        </p:nvGrpSpPr>
        <p:grpSpPr>
          <a:xfrm>
            <a:off x="1219220" y="2915587"/>
            <a:ext cx="7861259" cy="1026826"/>
            <a:chOff x="1219220" y="2915587"/>
            <a:chExt cx="7861259" cy="1026826"/>
          </a:xfrm>
        </p:grpSpPr>
        <p:grpSp>
          <p:nvGrpSpPr>
            <p:cNvPr id="67" name="그룹 7">
              <a:extLst>
                <a:ext uri="{FF2B5EF4-FFF2-40B4-BE49-F238E27FC236}">
                  <a16:creationId xmlns:a16="http://schemas.microsoft.com/office/drawing/2014/main" id="{CE972D94-36B7-4F59-96C3-B527B5AE2B11}"/>
                </a:ext>
              </a:extLst>
            </p:cNvPr>
            <p:cNvGrpSpPr/>
            <p:nvPr/>
          </p:nvGrpSpPr>
          <p:grpSpPr>
            <a:xfrm>
              <a:off x="2710919" y="2934512"/>
              <a:ext cx="248916" cy="762148"/>
              <a:chOff x="2369820" y="5803851"/>
              <a:chExt cx="254000" cy="777715"/>
            </a:xfrm>
          </p:grpSpPr>
          <p:sp>
            <p:nvSpPr>
              <p:cNvPr id="107" name="직사각형 3">
                <a:extLst>
                  <a:ext uri="{FF2B5EF4-FFF2-40B4-BE49-F238E27FC236}">
                    <a16:creationId xmlns:a16="http://schemas.microsoft.com/office/drawing/2014/main" id="{0B337255-2289-06BA-654D-48A7F6456752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8" name="직사각형 29">
                <a:extLst>
                  <a:ext uri="{FF2B5EF4-FFF2-40B4-BE49-F238E27FC236}">
                    <a16:creationId xmlns:a16="http://schemas.microsoft.com/office/drawing/2014/main" id="{9152112C-0D9B-35DD-77B9-97B17A1258F9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9" name="자유형 6">
                <a:extLst>
                  <a:ext uri="{FF2B5EF4-FFF2-40B4-BE49-F238E27FC236}">
                    <a16:creationId xmlns:a16="http://schemas.microsoft.com/office/drawing/2014/main" id="{0B40AA90-3C96-0797-A7AE-D5BAEBAD6B0D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105" name="직선 화살표 연결선 11">
              <a:extLst>
                <a:ext uri="{FF2B5EF4-FFF2-40B4-BE49-F238E27FC236}">
                  <a16:creationId xmlns:a16="http://schemas.microsoft.com/office/drawing/2014/main" id="{C5AC4A0F-604A-4DE8-90AA-25FF2F4DC49A}"/>
                </a:ext>
              </a:extLst>
            </p:cNvPr>
            <p:cNvCxnSpPr>
              <a:cxnSpLocks/>
            </p:cNvCxnSpPr>
            <p:nvPr/>
          </p:nvCxnSpPr>
          <p:spPr>
            <a:xfrm>
              <a:off x="2456130" y="3696190"/>
              <a:ext cx="7706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5A7B490-0D32-A100-7747-BAF276714D98}"/>
                </a:ext>
              </a:extLst>
            </p:cNvPr>
            <p:cNvSpPr txBox="1"/>
            <p:nvPr/>
          </p:nvSpPr>
          <p:spPr>
            <a:xfrm>
              <a:off x="2585581" y="3696190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03" name="직선 화살표 연결선 33">
              <a:extLst>
                <a:ext uri="{FF2B5EF4-FFF2-40B4-BE49-F238E27FC236}">
                  <a16:creationId xmlns:a16="http://schemas.microsoft.com/office/drawing/2014/main" id="{FEE8F541-7397-CD81-594B-44B1AA1997EE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51" y="3696190"/>
              <a:ext cx="12105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1C98D0B-8238-47E6-0971-AE57170CE365}"/>
                </a:ext>
              </a:extLst>
            </p:cNvPr>
            <p:cNvSpPr txBox="1"/>
            <p:nvPr/>
          </p:nvSpPr>
          <p:spPr>
            <a:xfrm>
              <a:off x="3519140" y="369619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내부도로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70" name="그룹 40">
              <a:extLst>
                <a:ext uri="{FF2B5EF4-FFF2-40B4-BE49-F238E27FC236}">
                  <a16:creationId xmlns:a16="http://schemas.microsoft.com/office/drawing/2014/main" id="{B7663CCF-C155-0513-C8F1-2C48F0817B5D}"/>
                </a:ext>
              </a:extLst>
            </p:cNvPr>
            <p:cNvGrpSpPr/>
            <p:nvPr/>
          </p:nvGrpSpPr>
          <p:grpSpPr>
            <a:xfrm>
              <a:off x="4742238" y="2934512"/>
              <a:ext cx="248916" cy="762148"/>
              <a:chOff x="2369820" y="5803851"/>
              <a:chExt cx="254000" cy="777715"/>
            </a:xfrm>
          </p:grpSpPr>
          <p:sp>
            <p:nvSpPr>
              <p:cNvPr id="100" name="직사각형 41">
                <a:extLst>
                  <a:ext uri="{FF2B5EF4-FFF2-40B4-BE49-F238E27FC236}">
                    <a16:creationId xmlns:a16="http://schemas.microsoft.com/office/drawing/2014/main" id="{86641293-B9ED-3377-4D2D-A69787A93374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1" name="직사각형 42">
                <a:extLst>
                  <a:ext uri="{FF2B5EF4-FFF2-40B4-BE49-F238E27FC236}">
                    <a16:creationId xmlns:a16="http://schemas.microsoft.com/office/drawing/2014/main" id="{F7EEB4FD-A6F5-4916-36A3-A95E699CA662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2" name="자유형 43">
                <a:extLst>
                  <a:ext uri="{FF2B5EF4-FFF2-40B4-BE49-F238E27FC236}">
                    <a16:creationId xmlns:a16="http://schemas.microsoft.com/office/drawing/2014/main" id="{BBC59E18-9BCD-A071-925D-C731B0FB89B4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71" name="그룹 45">
              <a:extLst>
                <a:ext uri="{FF2B5EF4-FFF2-40B4-BE49-F238E27FC236}">
                  <a16:creationId xmlns:a16="http://schemas.microsoft.com/office/drawing/2014/main" id="{E67E7028-B252-FDCD-25F3-606E11027411}"/>
                </a:ext>
              </a:extLst>
            </p:cNvPr>
            <p:cNvGrpSpPr/>
            <p:nvPr/>
          </p:nvGrpSpPr>
          <p:grpSpPr>
            <a:xfrm>
              <a:off x="4430634" y="3696190"/>
              <a:ext cx="778616" cy="246221"/>
              <a:chOff x="615696" y="6839712"/>
              <a:chExt cx="2164316" cy="251249"/>
            </a:xfrm>
          </p:grpSpPr>
          <p:cxnSp>
            <p:nvCxnSpPr>
              <p:cNvPr id="98" name="직선 화살표 연결선 46">
                <a:extLst>
                  <a:ext uri="{FF2B5EF4-FFF2-40B4-BE49-F238E27FC236}">
                    <a16:creationId xmlns:a16="http://schemas.microsoft.com/office/drawing/2014/main" id="{F41969D2-5E2D-D59A-DFD5-C48C1BCAC15E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2164316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38F2178-973A-C62E-D15A-8BC4881F020D}"/>
                  </a:ext>
                </a:extLst>
              </p:cNvPr>
              <p:cNvSpPr txBox="1"/>
              <p:nvPr/>
            </p:nvSpPr>
            <p:spPr>
              <a:xfrm>
                <a:off x="1115925" y="6839712"/>
                <a:ext cx="1163870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96" name="직선 화살표 연결선 49">
              <a:extLst>
                <a:ext uri="{FF2B5EF4-FFF2-40B4-BE49-F238E27FC236}">
                  <a16:creationId xmlns:a16="http://schemas.microsoft.com/office/drawing/2014/main" id="{D56DBF8B-F511-97A3-EACE-881AF7831E24}"/>
                </a:ext>
              </a:extLst>
            </p:cNvPr>
            <p:cNvCxnSpPr>
              <a:cxnSpLocks/>
            </p:cNvCxnSpPr>
            <p:nvPr/>
          </p:nvCxnSpPr>
          <p:spPr>
            <a:xfrm>
              <a:off x="5201990" y="3696185"/>
              <a:ext cx="1866443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F052F5D-61DC-A957-3556-3B5B7D55B227}"/>
                </a:ext>
              </a:extLst>
            </p:cNvPr>
            <p:cNvSpPr txBox="1"/>
            <p:nvPr/>
          </p:nvSpPr>
          <p:spPr>
            <a:xfrm>
              <a:off x="5913250" y="3696185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95" name="Picture 219">
              <a:extLst>
                <a:ext uri="{FF2B5EF4-FFF2-40B4-BE49-F238E27FC236}">
                  <a16:creationId xmlns:a16="http://schemas.microsoft.com/office/drawing/2014/main" id="{F417A1FC-C602-BFAD-AEB5-79982917DB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5385" b="90385" l="63177" r="77656"/>
                      </a14:imgEffect>
                    </a14:imgLayer>
                  </a14:imgProps>
                </a:ext>
              </a:extLst>
            </a:blip>
            <a:srcRect l="63277" t="76348" r="24912" b="8396"/>
            <a:stretch/>
          </p:blipFill>
          <p:spPr>
            <a:xfrm>
              <a:off x="5457651" y="2915587"/>
              <a:ext cx="1604870" cy="8248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3" name="그림 39">
              <a:extLst>
                <a:ext uri="{FF2B5EF4-FFF2-40B4-BE49-F238E27FC236}">
                  <a16:creationId xmlns:a16="http://schemas.microsoft.com/office/drawing/2014/main" id="{7F9BDD34-29A3-38AF-7940-47C98212E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7351" y="3369708"/>
              <a:ext cx="996245" cy="319484"/>
            </a:xfrm>
            <a:prstGeom prst="rect">
              <a:avLst/>
            </a:prstGeom>
          </p:spPr>
        </p:pic>
        <p:pic>
          <p:nvPicPr>
            <p:cNvPr id="74" name="그림 39">
              <a:extLst>
                <a:ext uri="{FF2B5EF4-FFF2-40B4-BE49-F238E27FC236}">
                  <a16:creationId xmlns:a16="http://schemas.microsoft.com/office/drawing/2014/main" id="{1B2DDA20-A0D0-E288-F14C-C32923276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6866" y="3369708"/>
              <a:ext cx="996245" cy="319484"/>
            </a:xfrm>
            <a:prstGeom prst="rect">
              <a:avLst/>
            </a:prstGeom>
          </p:spPr>
        </p:pic>
        <p:pic>
          <p:nvPicPr>
            <p:cNvPr id="75" name="그림 39">
              <a:extLst>
                <a:ext uri="{FF2B5EF4-FFF2-40B4-BE49-F238E27FC236}">
                  <a16:creationId xmlns:a16="http://schemas.microsoft.com/office/drawing/2014/main" id="{98BBDA81-6F46-7D03-5A24-3A19CA70F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735" y="3367842"/>
              <a:ext cx="996245" cy="319484"/>
            </a:xfrm>
            <a:prstGeom prst="rect">
              <a:avLst/>
            </a:prstGeom>
          </p:spPr>
        </p:pic>
        <p:cxnSp>
          <p:nvCxnSpPr>
            <p:cNvPr id="91" name="직선 화살표 연결선 11">
              <a:extLst>
                <a:ext uri="{FF2B5EF4-FFF2-40B4-BE49-F238E27FC236}">
                  <a16:creationId xmlns:a16="http://schemas.microsoft.com/office/drawing/2014/main" id="{D83A5380-2282-F217-8FBA-DF7D62D14F4E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20" y="3696190"/>
              <a:ext cx="123307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56FB0F2-D4FD-C096-7B47-C5AC4D39D75E}"/>
                </a:ext>
              </a:extLst>
            </p:cNvPr>
            <p:cNvSpPr txBox="1"/>
            <p:nvPr/>
          </p:nvSpPr>
          <p:spPr>
            <a:xfrm>
              <a:off x="1553928" y="3696190"/>
              <a:ext cx="5677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진입 전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77" name="그룹 7">
              <a:extLst>
                <a:ext uri="{FF2B5EF4-FFF2-40B4-BE49-F238E27FC236}">
                  <a16:creationId xmlns:a16="http://schemas.microsoft.com/office/drawing/2014/main" id="{01ABF528-90E5-0AE9-AAA3-5E0C253B7E50}"/>
                </a:ext>
              </a:extLst>
            </p:cNvPr>
            <p:cNvGrpSpPr/>
            <p:nvPr/>
          </p:nvGrpSpPr>
          <p:grpSpPr>
            <a:xfrm>
              <a:off x="7409756" y="2934514"/>
              <a:ext cx="248916" cy="762148"/>
              <a:chOff x="2369820" y="5803851"/>
              <a:chExt cx="254000" cy="777715"/>
            </a:xfrm>
          </p:grpSpPr>
          <p:sp>
            <p:nvSpPr>
              <p:cNvPr id="88" name="직사각형 3">
                <a:extLst>
                  <a:ext uri="{FF2B5EF4-FFF2-40B4-BE49-F238E27FC236}">
                    <a16:creationId xmlns:a16="http://schemas.microsoft.com/office/drawing/2014/main" id="{D140CFC8-7801-4F82-E45E-62724A8636AD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89" name="직사각형 29">
                <a:extLst>
                  <a:ext uri="{FF2B5EF4-FFF2-40B4-BE49-F238E27FC236}">
                    <a16:creationId xmlns:a16="http://schemas.microsoft.com/office/drawing/2014/main" id="{2819AE8B-739C-9071-4F0A-9A9F74D4281B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0" name="자유형 37">
                <a:extLst>
                  <a:ext uri="{FF2B5EF4-FFF2-40B4-BE49-F238E27FC236}">
                    <a16:creationId xmlns:a16="http://schemas.microsoft.com/office/drawing/2014/main" id="{1198B1CB-338E-5A8F-277F-8EFC6856FDCF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81" name="그룹 30">
              <a:extLst>
                <a:ext uri="{FF2B5EF4-FFF2-40B4-BE49-F238E27FC236}">
                  <a16:creationId xmlns:a16="http://schemas.microsoft.com/office/drawing/2014/main" id="{5D0C0A7F-FFCB-7640-CEC3-188BAF0E5F79}"/>
                </a:ext>
              </a:extLst>
            </p:cNvPr>
            <p:cNvGrpSpPr/>
            <p:nvPr/>
          </p:nvGrpSpPr>
          <p:grpSpPr>
            <a:xfrm>
              <a:off x="7077971" y="3696192"/>
              <a:ext cx="770642" cy="246221"/>
              <a:chOff x="615696" y="6839712"/>
              <a:chExt cx="786384" cy="251249"/>
            </a:xfrm>
          </p:grpSpPr>
          <p:cxnSp>
            <p:nvCxnSpPr>
              <p:cNvPr id="86" name="직선 화살표 연결선 11">
                <a:extLst>
                  <a:ext uri="{FF2B5EF4-FFF2-40B4-BE49-F238E27FC236}">
                    <a16:creationId xmlns:a16="http://schemas.microsoft.com/office/drawing/2014/main" id="{FFEC9269-27AE-F257-F622-48FDA716634C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786384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FB856E1-168E-A7C7-9A1C-F59BBF654615}"/>
                  </a:ext>
                </a:extLst>
              </p:cNvPr>
              <p:cNvSpPr txBox="1"/>
              <p:nvPr/>
            </p:nvSpPr>
            <p:spPr>
              <a:xfrm>
                <a:off x="735554" y="6839712"/>
                <a:ext cx="546667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게이트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82" name="그림 39">
              <a:extLst>
                <a:ext uri="{FF2B5EF4-FFF2-40B4-BE49-F238E27FC236}">
                  <a16:creationId xmlns:a16="http://schemas.microsoft.com/office/drawing/2014/main" id="{F630F4DD-D06C-1E8D-DCCD-144BF07D3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5538" y="3369708"/>
              <a:ext cx="996245" cy="319484"/>
            </a:xfrm>
            <a:prstGeom prst="rect">
              <a:avLst/>
            </a:prstGeom>
          </p:spPr>
        </p:pic>
        <p:grpSp>
          <p:nvGrpSpPr>
            <p:cNvPr id="83" name="그룹 30">
              <a:extLst>
                <a:ext uri="{FF2B5EF4-FFF2-40B4-BE49-F238E27FC236}">
                  <a16:creationId xmlns:a16="http://schemas.microsoft.com/office/drawing/2014/main" id="{ABB62D55-B55B-E126-50E5-1F8A25EC9B3D}"/>
                </a:ext>
              </a:extLst>
            </p:cNvPr>
            <p:cNvGrpSpPr/>
            <p:nvPr/>
          </p:nvGrpSpPr>
          <p:grpSpPr>
            <a:xfrm>
              <a:off x="7847407" y="3696190"/>
              <a:ext cx="1233072" cy="246221"/>
              <a:chOff x="1098004" y="6839712"/>
              <a:chExt cx="1258260" cy="251249"/>
            </a:xfrm>
          </p:grpSpPr>
          <p:cxnSp>
            <p:nvCxnSpPr>
              <p:cNvPr id="84" name="직선 화살표 연결선 11">
                <a:extLst>
                  <a:ext uri="{FF2B5EF4-FFF2-40B4-BE49-F238E27FC236}">
                    <a16:creationId xmlns:a16="http://schemas.microsoft.com/office/drawing/2014/main" id="{FBE0D312-6030-8A80-6806-09D5B59DC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004" y="6839712"/>
                <a:ext cx="1258260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373417D-6F55-FA81-68D0-FAFC45AE9C6D}"/>
                  </a:ext>
                </a:extLst>
              </p:cNvPr>
              <p:cNvSpPr txBox="1"/>
              <p:nvPr/>
            </p:nvSpPr>
            <p:spPr>
              <a:xfrm>
                <a:off x="1437447" y="6839712"/>
                <a:ext cx="579381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진출 후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519" name="그룹 518">
            <a:extLst>
              <a:ext uri="{FF2B5EF4-FFF2-40B4-BE49-F238E27FC236}">
                <a16:creationId xmlns:a16="http://schemas.microsoft.com/office/drawing/2014/main" id="{1CCD7DC8-2F7C-9A1F-3FD5-A563BDBFC682}"/>
              </a:ext>
            </a:extLst>
          </p:cNvPr>
          <p:cNvGrpSpPr/>
          <p:nvPr/>
        </p:nvGrpSpPr>
        <p:grpSpPr>
          <a:xfrm>
            <a:off x="192552" y="3925634"/>
            <a:ext cx="866731" cy="713273"/>
            <a:chOff x="2304137" y="4187852"/>
            <a:chExt cx="866731" cy="713273"/>
          </a:xfrm>
        </p:grpSpPr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2D5DE3B6-BC9F-F647-48B5-3B252931B9EE}"/>
                </a:ext>
              </a:extLst>
            </p:cNvPr>
            <p:cNvSpPr/>
            <p:nvPr/>
          </p:nvSpPr>
          <p:spPr>
            <a:xfrm>
              <a:off x="2304137" y="4187852"/>
              <a:ext cx="866731" cy="7132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1" name="직사각형 520">
              <a:extLst>
                <a:ext uri="{FF2B5EF4-FFF2-40B4-BE49-F238E27FC236}">
                  <a16:creationId xmlns:a16="http://schemas.microsoft.com/office/drawing/2014/main" id="{F68586AA-CC41-7EA9-F4D6-6AC8811F464C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522" name="그래픽 521">
              <a:extLst>
                <a:ext uri="{FF2B5EF4-FFF2-40B4-BE49-F238E27FC236}">
                  <a16:creationId xmlns:a16="http://schemas.microsoft.com/office/drawing/2014/main" id="{D92E0A0F-7CD7-456C-05D3-DF02A1986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04644" y="4408839"/>
              <a:ext cx="446647" cy="412290"/>
            </a:xfrm>
            <a:prstGeom prst="rect">
              <a:avLst/>
            </a:prstGeom>
          </p:spPr>
        </p:pic>
      </p:grpSp>
      <p:grpSp>
        <p:nvGrpSpPr>
          <p:cNvPr id="579" name="그룹 578">
            <a:extLst>
              <a:ext uri="{FF2B5EF4-FFF2-40B4-BE49-F238E27FC236}">
                <a16:creationId xmlns:a16="http://schemas.microsoft.com/office/drawing/2014/main" id="{47398389-F9DB-00B0-8DD7-17798DC20B01}"/>
              </a:ext>
            </a:extLst>
          </p:cNvPr>
          <p:cNvGrpSpPr/>
          <p:nvPr/>
        </p:nvGrpSpPr>
        <p:grpSpPr>
          <a:xfrm>
            <a:off x="192552" y="4634819"/>
            <a:ext cx="866731" cy="771245"/>
            <a:chOff x="86564" y="4818278"/>
            <a:chExt cx="866731" cy="771245"/>
          </a:xfrm>
        </p:grpSpPr>
        <p:grpSp>
          <p:nvGrpSpPr>
            <p:cNvPr id="518" name="그룹 517">
              <a:extLst>
                <a:ext uri="{FF2B5EF4-FFF2-40B4-BE49-F238E27FC236}">
                  <a16:creationId xmlns:a16="http://schemas.microsoft.com/office/drawing/2014/main" id="{D6F8D300-E05B-70A8-4B3E-D443FB4DFC32}"/>
                </a:ext>
              </a:extLst>
            </p:cNvPr>
            <p:cNvGrpSpPr/>
            <p:nvPr/>
          </p:nvGrpSpPr>
          <p:grpSpPr>
            <a:xfrm>
              <a:off x="86564" y="4818278"/>
              <a:ext cx="866731" cy="771245"/>
              <a:chOff x="2304137" y="4129880"/>
              <a:chExt cx="866731" cy="771245"/>
            </a:xfrm>
          </p:grpSpPr>
          <p:sp>
            <p:nvSpPr>
              <p:cNvPr id="514" name="직사각형 513">
                <a:extLst>
                  <a:ext uri="{FF2B5EF4-FFF2-40B4-BE49-F238E27FC236}">
                    <a16:creationId xmlns:a16="http://schemas.microsoft.com/office/drawing/2014/main" id="{FAABC6A7-B8AA-59C3-A3DA-9D794377ADCA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16" name="직사각형 515">
                <a:extLst>
                  <a:ext uri="{FF2B5EF4-FFF2-40B4-BE49-F238E27FC236}">
                    <a16:creationId xmlns:a16="http://schemas.microsoft.com/office/drawing/2014/main" id="{1092297F-8CD2-D155-676C-5A4BD631BE87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블록체인</a:t>
                </a:r>
              </a:p>
            </p:txBody>
          </p:sp>
        </p:grpSp>
        <p:grpSp>
          <p:nvGrpSpPr>
            <p:cNvPr id="529" name="그룹 528">
              <a:extLst>
                <a:ext uri="{FF2B5EF4-FFF2-40B4-BE49-F238E27FC236}">
                  <a16:creationId xmlns:a16="http://schemas.microsoft.com/office/drawing/2014/main" id="{769916F3-1715-292F-FAF6-A55419456D46}"/>
                </a:ext>
              </a:extLst>
            </p:cNvPr>
            <p:cNvGrpSpPr/>
            <p:nvPr/>
          </p:nvGrpSpPr>
          <p:grpSpPr>
            <a:xfrm>
              <a:off x="279537" y="5078064"/>
              <a:ext cx="480783" cy="480784"/>
              <a:chOff x="2975499" y="6075627"/>
              <a:chExt cx="480783" cy="480784"/>
            </a:xfrm>
          </p:grpSpPr>
          <p:sp>
            <p:nvSpPr>
              <p:cNvPr id="530" name="자유형: 도형 529">
                <a:extLst>
                  <a:ext uri="{FF2B5EF4-FFF2-40B4-BE49-F238E27FC236}">
                    <a16:creationId xmlns:a16="http://schemas.microsoft.com/office/drawing/2014/main" id="{BC840A34-BB50-2438-F61A-AB8936EF22EF}"/>
                  </a:ext>
                </a:extLst>
              </p:cNvPr>
              <p:cNvSpPr/>
              <p:nvPr/>
            </p:nvSpPr>
            <p:spPr>
              <a:xfrm rot="18889200">
                <a:off x="2975499" y="6075627"/>
                <a:ext cx="480784" cy="480783"/>
              </a:xfrm>
              <a:custGeom>
                <a:avLst/>
                <a:gdLst>
                  <a:gd name="connsiteX0" fmla="*/ 457952 w 458343"/>
                  <a:gd name="connsiteY0" fmla="*/ 227897 h 458343"/>
                  <a:gd name="connsiteX1" fmla="*/ 228780 w 458343"/>
                  <a:gd name="connsiteY1" fmla="*/ 457069 h 458343"/>
                  <a:gd name="connsiteX2" fmla="*/ -391 w 458343"/>
                  <a:gd name="connsiteY2" fmla="*/ 227897 h 458343"/>
                  <a:gd name="connsiteX3" fmla="*/ 228780 w 458343"/>
                  <a:gd name="connsiteY3" fmla="*/ -1275 h 458343"/>
                  <a:gd name="connsiteX4" fmla="*/ 457952 w 458343"/>
                  <a:gd name="connsiteY4" fmla="*/ 227897 h 4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343" h="458343">
                    <a:moveTo>
                      <a:pt x="457952" y="227897"/>
                    </a:moveTo>
                    <a:cubicBezTo>
                      <a:pt x="457952" y="354465"/>
                      <a:pt x="355348" y="457069"/>
                      <a:pt x="228780" y="457069"/>
                    </a:cubicBezTo>
                    <a:cubicBezTo>
                      <a:pt x="102212" y="457069"/>
                      <a:pt x="-391" y="354466"/>
                      <a:pt x="-391" y="227897"/>
                    </a:cubicBezTo>
                    <a:cubicBezTo>
                      <a:pt x="-391" y="101329"/>
                      <a:pt x="102212" y="-1275"/>
                      <a:pt x="228780" y="-1275"/>
                    </a:cubicBezTo>
                    <a:cubicBezTo>
                      <a:pt x="355348" y="-1275"/>
                      <a:pt x="457952" y="101328"/>
                      <a:pt x="457952" y="22789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531" name="그룹 530">
                <a:extLst>
                  <a:ext uri="{FF2B5EF4-FFF2-40B4-BE49-F238E27FC236}">
                    <a16:creationId xmlns:a16="http://schemas.microsoft.com/office/drawing/2014/main" id="{E3598859-D63C-D539-2792-4BC6913B0769}"/>
                  </a:ext>
                </a:extLst>
              </p:cNvPr>
              <p:cNvGrpSpPr/>
              <p:nvPr/>
            </p:nvGrpSpPr>
            <p:grpSpPr>
              <a:xfrm>
                <a:off x="3005593" y="6110075"/>
                <a:ext cx="421948" cy="421742"/>
                <a:chOff x="-605738" y="4053446"/>
                <a:chExt cx="599313" cy="599019"/>
              </a:xfrm>
            </p:grpSpPr>
            <p:sp>
              <p:nvSpPr>
                <p:cNvPr id="532" name="자유형: 도형 531">
                  <a:extLst>
                    <a:ext uri="{FF2B5EF4-FFF2-40B4-BE49-F238E27FC236}">
                      <a16:creationId xmlns:a16="http://schemas.microsoft.com/office/drawing/2014/main" id="{858CE997-46BC-2D31-405E-2A1A7DAF8D14}"/>
                    </a:ext>
                  </a:extLst>
                </p:cNvPr>
                <p:cNvSpPr/>
                <p:nvPr/>
              </p:nvSpPr>
              <p:spPr>
                <a:xfrm>
                  <a:off x="-294725" y="4053446"/>
                  <a:ext cx="288300" cy="332345"/>
                </a:xfrm>
                <a:custGeom>
                  <a:avLst/>
                  <a:gdLst>
                    <a:gd name="connsiteX0" fmla="*/ 222157 w 225305"/>
                    <a:gd name="connsiteY0" fmla="*/ 257261 h 259725"/>
                    <a:gd name="connsiteX1" fmla="*/ 206840 w 225305"/>
                    <a:gd name="connsiteY1" fmla="*/ 255604 h 259725"/>
                    <a:gd name="connsiteX2" fmla="*/ 208034 w 225305"/>
                    <a:gd name="connsiteY2" fmla="*/ 240354 h 259725"/>
                    <a:gd name="connsiteX3" fmla="*/ -1697 w 225305"/>
                    <a:gd name="connsiteY3" fmla="*/ 12920 h 259725"/>
                    <a:gd name="connsiteX4" fmla="*/ -1101 w 225305"/>
                    <a:gd name="connsiteY4" fmla="*/ -2464 h 259725"/>
                    <a:gd name="connsiteX5" fmla="*/ 223417 w 225305"/>
                    <a:gd name="connsiteY5" fmla="*/ 241016 h 259725"/>
                    <a:gd name="connsiteX6" fmla="*/ 222157 w 225305"/>
                    <a:gd name="connsiteY6" fmla="*/ 257261 h 25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5305" h="259725">
                      <a:moveTo>
                        <a:pt x="222157" y="257261"/>
                      </a:moveTo>
                      <a:lnTo>
                        <a:pt x="206840" y="255604"/>
                      </a:lnTo>
                      <a:cubicBezTo>
                        <a:pt x="207437" y="249836"/>
                        <a:pt x="207835" y="244995"/>
                        <a:pt x="208034" y="240354"/>
                      </a:cubicBezTo>
                      <a:cubicBezTo>
                        <a:pt x="212874" y="119674"/>
                        <a:pt x="118982" y="17826"/>
                        <a:pt x="-1697" y="12920"/>
                      </a:cubicBezTo>
                      <a:lnTo>
                        <a:pt x="-1101" y="-2464"/>
                      </a:lnTo>
                      <a:cubicBezTo>
                        <a:pt x="128133" y="2841"/>
                        <a:pt x="228589" y="111783"/>
                        <a:pt x="223417" y="241016"/>
                      </a:cubicBezTo>
                      <a:cubicBezTo>
                        <a:pt x="223219" y="245989"/>
                        <a:pt x="222820" y="251162"/>
                        <a:pt x="222157" y="257261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33" name="자유형: 도형 532">
                  <a:extLst>
                    <a:ext uri="{FF2B5EF4-FFF2-40B4-BE49-F238E27FC236}">
                      <a16:creationId xmlns:a16="http://schemas.microsoft.com/office/drawing/2014/main" id="{A38ED930-4902-73E6-18F6-6E9D9EFC57A8}"/>
                    </a:ext>
                  </a:extLst>
                </p:cNvPr>
                <p:cNvSpPr/>
                <p:nvPr/>
              </p:nvSpPr>
              <p:spPr>
                <a:xfrm>
                  <a:off x="-605738" y="4078389"/>
                  <a:ext cx="187219" cy="413628"/>
                </a:xfrm>
                <a:custGeom>
                  <a:avLst/>
                  <a:gdLst>
                    <a:gd name="connsiteX0" fmla="*/ 25128 w 146311"/>
                    <a:gd name="connsiteY0" fmla="*/ 320784 h 323248"/>
                    <a:gd name="connsiteX1" fmla="*/ 123860 w 146311"/>
                    <a:gd name="connsiteY1" fmla="*/ 4565 h 323248"/>
                    <a:gd name="connsiteX2" fmla="*/ 138447 w 146311"/>
                    <a:gd name="connsiteY2" fmla="*/ -2464 h 323248"/>
                    <a:gd name="connsiteX3" fmla="*/ 144614 w 146311"/>
                    <a:gd name="connsiteY3" fmla="*/ 11660 h 323248"/>
                    <a:gd name="connsiteX4" fmla="*/ 31891 w 146311"/>
                    <a:gd name="connsiteY4" fmla="*/ 299832 h 323248"/>
                    <a:gd name="connsiteX5" fmla="*/ 38522 w 146311"/>
                    <a:gd name="connsiteY5" fmla="*/ 313624 h 323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311" h="323248">
                      <a:moveTo>
                        <a:pt x="25128" y="320784"/>
                      </a:moveTo>
                      <a:cubicBezTo>
                        <a:pt x="-34947" y="206205"/>
                        <a:pt x="9280" y="64573"/>
                        <a:pt x="123860" y="4565"/>
                      </a:cubicBezTo>
                      <a:cubicBezTo>
                        <a:pt x="128634" y="2046"/>
                        <a:pt x="133541" y="-275"/>
                        <a:pt x="138447" y="-2464"/>
                      </a:cubicBezTo>
                      <a:lnTo>
                        <a:pt x="144614" y="11660"/>
                      </a:lnTo>
                      <a:cubicBezTo>
                        <a:pt x="33880" y="60130"/>
                        <a:pt x="-16580" y="189165"/>
                        <a:pt x="31891" y="299832"/>
                      </a:cubicBezTo>
                      <a:cubicBezTo>
                        <a:pt x="33946" y="304539"/>
                        <a:pt x="36135" y="309114"/>
                        <a:pt x="38522" y="313624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34" name="자유형: 도형 533">
                  <a:extLst>
                    <a:ext uri="{FF2B5EF4-FFF2-40B4-BE49-F238E27FC236}">
                      <a16:creationId xmlns:a16="http://schemas.microsoft.com/office/drawing/2014/main" id="{D0685764-9DAD-7C67-59C0-ED6782326306}"/>
                    </a:ext>
                  </a:extLst>
                </p:cNvPr>
                <p:cNvSpPr/>
                <p:nvPr/>
              </p:nvSpPr>
              <p:spPr>
                <a:xfrm>
                  <a:off x="-483595" y="4502709"/>
                  <a:ext cx="431023" cy="149756"/>
                </a:xfrm>
                <a:custGeom>
                  <a:avLst/>
                  <a:gdLst>
                    <a:gd name="connsiteX0" fmla="*/ 136952 w 336842"/>
                    <a:gd name="connsiteY0" fmla="*/ 114569 h 117033"/>
                    <a:gd name="connsiteX1" fmla="*/ 127536 w 336842"/>
                    <a:gd name="connsiteY1" fmla="*/ 114569 h 117033"/>
                    <a:gd name="connsiteX2" fmla="*/ -1697 w 336842"/>
                    <a:gd name="connsiteY2" fmla="*/ 69281 h 117033"/>
                    <a:gd name="connsiteX3" fmla="*/ 7453 w 336842"/>
                    <a:gd name="connsiteY3" fmla="*/ 56881 h 117033"/>
                    <a:gd name="connsiteX4" fmla="*/ 313330 w 336842"/>
                    <a:gd name="connsiteY4" fmla="*/ 10069 h 117033"/>
                    <a:gd name="connsiteX5" fmla="*/ 321884 w 336842"/>
                    <a:gd name="connsiteY5" fmla="*/ -2464 h 117033"/>
                    <a:gd name="connsiteX6" fmla="*/ 335146 w 336842"/>
                    <a:gd name="connsiteY6" fmla="*/ 5824 h 117033"/>
                    <a:gd name="connsiteX7" fmla="*/ 136952 w 336842"/>
                    <a:gd name="connsiteY7" fmla="*/ 114569 h 117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6842" h="117033">
                      <a:moveTo>
                        <a:pt x="136952" y="114569"/>
                      </a:moveTo>
                      <a:lnTo>
                        <a:pt x="127536" y="114569"/>
                      </a:lnTo>
                      <a:cubicBezTo>
                        <a:pt x="80856" y="112845"/>
                        <a:pt x="35833" y="97063"/>
                        <a:pt x="-1697" y="69281"/>
                      </a:cubicBezTo>
                      <a:lnTo>
                        <a:pt x="7453" y="56881"/>
                      </a:lnTo>
                      <a:cubicBezTo>
                        <a:pt x="104860" y="128427"/>
                        <a:pt x="241784" y="107474"/>
                        <a:pt x="313330" y="10069"/>
                      </a:cubicBezTo>
                      <a:cubicBezTo>
                        <a:pt x="316314" y="5957"/>
                        <a:pt x="319166" y="1781"/>
                        <a:pt x="321884" y="-2464"/>
                      </a:cubicBezTo>
                      <a:lnTo>
                        <a:pt x="335146" y="5824"/>
                      </a:lnTo>
                      <a:cubicBezTo>
                        <a:pt x="291980" y="73590"/>
                        <a:pt x="217251" y="114569"/>
                        <a:pt x="136952" y="114569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35" name="자유형: 도형 534">
                  <a:extLst>
                    <a:ext uri="{FF2B5EF4-FFF2-40B4-BE49-F238E27FC236}">
                      <a16:creationId xmlns:a16="http://schemas.microsoft.com/office/drawing/2014/main" id="{65C72A77-801B-D17C-D3DF-1E05DE446105}"/>
                    </a:ext>
                  </a:extLst>
                </p:cNvPr>
                <p:cNvSpPr/>
                <p:nvPr/>
              </p:nvSpPr>
              <p:spPr>
                <a:xfrm>
                  <a:off x="-385937" y="4108171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36" name="자유형: 도형 535">
                  <a:extLst>
                    <a:ext uri="{FF2B5EF4-FFF2-40B4-BE49-F238E27FC236}">
                      <a16:creationId xmlns:a16="http://schemas.microsoft.com/office/drawing/2014/main" id="{1D91B099-7D6B-87BB-184B-720A90F05D50}"/>
                    </a:ext>
                  </a:extLst>
                </p:cNvPr>
                <p:cNvSpPr/>
                <p:nvPr/>
              </p:nvSpPr>
              <p:spPr>
                <a:xfrm>
                  <a:off x="-365743" y="4168159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37" name="자유형: 도형 536">
                  <a:extLst>
                    <a:ext uri="{FF2B5EF4-FFF2-40B4-BE49-F238E27FC236}">
                      <a16:creationId xmlns:a16="http://schemas.microsoft.com/office/drawing/2014/main" id="{4D98D5E4-7143-063F-21ED-87027FFAD137}"/>
                    </a:ext>
                  </a:extLst>
                </p:cNvPr>
                <p:cNvSpPr/>
                <p:nvPr/>
              </p:nvSpPr>
              <p:spPr>
                <a:xfrm>
                  <a:off x="-301090" y="4163747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38" name="자유형: 도형 537">
                  <a:extLst>
                    <a:ext uri="{FF2B5EF4-FFF2-40B4-BE49-F238E27FC236}">
                      <a16:creationId xmlns:a16="http://schemas.microsoft.com/office/drawing/2014/main" id="{A1DC8B7A-B05F-2BEE-1D7E-B7D3F568E7E1}"/>
                    </a:ext>
                  </a:extLst>
                </p:cNvPr>
                <p:cNvSpPr/>
                <p:nvPr/>
              </p:nvSpPr>
              <p:spPr>
                <a:xfrm>
                  <a:off x="-521692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39" name="자유형: 도형 538">
                  <a:extLst>
                    <a:ext uri="{FF2B5EF4-FFF2-40B4-BE49-F238E27FC236}">
                      <a16:creationId xmlns:a16="http://schemas.microsoft.com/office/drawing/2014/main" id="{EE2BBEF7-D40C-309D-580A-E279F4A3FF59}"/>
                    </a:ext>
                  </a:extLst>
                </p:cNvPr>
                <p:cNvSpPr/>
                <p:nvPr/>
              </p:nvSpPr>
              <p:spPr>
                <a:xfrm>
                  <a:off x="-501499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40" name="자유형: 도형 539">
                  <a:extLst>
                    <a:ext uri="{FF2B5EF4-FFF2-40B4-BE49-F238E27FC236}">
                      <a16:creationId xmlns:a16="http://schemas.microsoft.com/office/drawing/2014/main" id="{F2561B71-8333-FCBB-851A-19E8ED1C0E8E}"/>
                    </a:ext>
                  </a:extLst>
                </p:cNvPr>
                <p:cNvSpPr/>
                <p:nvPr/>
              </p:nvSpPr>
              <p:spPr>
                <a:xfrm>
                  <a:off x="-436845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41" name="자유형: 도형 540">
                  <a:extLst>
                    <a:ext uri="{FF2B5EF4-FFF2-40B4-BE49-F238E27FC236}">
                      <a16:creationId xmlns:a16="http://schemas.microsoft.com/office/drawing/2014/main" id="{D2D20F8E-AB7B-58E0-D822-3F1219270BB6}"/>
                    </a:ext>
                  </a:extLst>
                </p:cNvPr>
                <p:cNvSpPr/>
                <p:nvPr/>
              </p:nvSpPr>
              <p:spPr>
                <a:xfrm>
                  <a:off x="-258665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43" name="자유형: 도형 542">
                  <a:extLst>
                    <a:ext uri="{FF2B5EF4-FFF2-40B4-BE49-F238E27FC236}">
                      <a16:creationId xmlns:a16="http://schemas.microsoft.com/office/drawing/2014/main" id="{244043FD-13F3-00D0-52C5-526A7C67C68B}"/>
                    </a:ext>
                  </a:extLst>
                </p:cNvPr>
                <p:cNvSpPr/>
                <p:nvPr/>
              </p:nvSpPr>
              <p:spPr>
                <a:xfrm>
                  <a:off x="-238472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44" name="자유형: 도형 543">
                  <a:extLst>
                    <a:ext uri="{FF2B5EF4-FFF2-40B4-BE49-F238E27FC236}">
                      <a16:creationId xmlns:a16="http://schemas.microsoft.com/office/drawing/2014/main" id="{8DC65C98-35BD-DF03-3DCF-D0835147F277}"/>
                    </a:ext>
                  </a:extLst>
                </p:cNvPr>
                <p:cNvSpPr/>
                <p:nvPr/>
              </p:nvSpPr>
              <p:spPr>
                <a:xfrm>
                  <a:off x="-173818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45" name="자유형: 도형 544">
                  <a:extLst>
                    <a:ext uri="{FF2B5EF4-FFF2-40B4-BE49-F238E27FC236}">
                      <a16:creationId xmlns:a16="http://schemas.microsoft.com/office/drawing/2014/main" id="{E17CE66F-3F1C-7F53-CF15-6C3F67812ED6}"/>
                    </a:ext>
                  </a:extLst>
                </p:cNvPr>
                <p:cNvSpPr/>
                <p:nvPr/>
              </p:nvSpPr>
              <p:spPr>
                <a:xfrm>
                  <a:off x="-385937" y="4108596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47" name="자유형: 도형 546">
                  <a:extLst>
                    <a:ext uri="{FF2B5EF4-FFF2-40B4-BE49-F238E27FC236}">
                      <a16:creationId xmlns:a16="http://schemas.microsoft.com/office/drawing/2014/main" id="{B03D6155-794B-94FC-8774-335B43D2B9A7}"/>
                    </a:ext>
                  </a:extLst>
                </p:cNvPr>
                <p:cNvSpPr/>
                <p:nvPr/>
              </p:nvSpPr>
              <p:spPr>
                <a:xfrm>
                  <a:off x="-258665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48" name="자유형: 도형 547">
                  <a:extLst>
                    <a:ext uri="{FF2B5EF4-FFF2-40B4-BE49-F238E27FC236}">
                      <a16:creationId xmlns:a16="http://schemas.microsoft.com/office/drawing/2014/main" id="{E6DD308D-FCFD-72C8-D65C-C7FD4190D5E0}"/>
                    </a:ext>
                  </a:extLst>
                </p:cNvPr>
                <p:cNvSpPr/>
                <p:nvPr/>
              </p:nvSpPr>
              <p:spPr>
                <a:xfrm>
                  <a:off x="-521692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49" name="자유형: 도형 548">
                  <a:extLst>
                    <a:ext uri="{FF2B5EF4-FFF2-40B4-BE49-F238E27FC236}">
                      <a16:creationId xmlns:a16="http://schemas.microsoft.com/office/drawing/2014/main" id="{A5A8E85E-BA3B-2AAB-0199-9FB8F09D40F3}"/>
                    </a:ext>
                  </a:extLst>
                </p:cNvPr>
                <p:cNvSpPr/>
                <p:nvPr/>
              </p:nvSpPr>
              <p:spPr>
                <a:xfrm>
                  <a:off x="-404349" y="4275236"/>
                  <a:ext cx="195997" cy="154844"/>
                </a:xfrm>
                <a:custGeom>
                  <a:avLst/>
                  <a:gdLst>
                    <a:gd name="connsiteX0" fmla="*/ 40912 w 153170"/>
                    <a:gd name="connsiteY0" fmla="*/ 0 h 121010"/>
                    <a:gd name="connsiteX1" fmla="*/ 0 w 153170"/>
                    <a:gd name="connsiteY1" fmla="*/ 56494 h 121010"/>
                    <a:gd name="connsiteX2" fmla="*/ 40912 w 153170"/>
                    <a:gd name="connsiteY2" fmla="*/ 80497 h 121010"/>
                    <a:gd name="connsiteX3" fmla="*/ 40912 w 153170"/>
                    <a:gd name="connsiteY3" fmla="*/ 121011 h 121010"/>
                    <a:gd name="connsiteX4" fmla="*/ 113850 w 153170"/>
                    <a:gd name="connsiteY4" fmla="*/ 121011 h 121010"/>
                    <a:gd name="connsiteX5" fmla="*/ 113850 w 153170"/>
                    <a:gd name="connsiteY5" fmla="*/ 80497 h 121010"/>
                    <a:gd name="connsiteX6" fmla="*/ 153171 w 153170"/>
                    <a:gd name="connsiteY6" fmla="*/ 57820 h 121010"/>
                    <a:gd name="connsiteX7" fmla="*/ 113850 w 153170"/>
                    <a:gd name="connsiteY7" fmla="*/ 3448 h 121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3170" h="121010">
                      <a:moveTo>
                        <a:pt x="40912" y="0"/>
                      </a:moveTo>
                      <a:lnTo>
                        <a:pt x="0" y="56494"/>
                      </a:lnTo>
                      <a:lnTo>
                        <a:pt x="40912" y="80497"/>
                      </a:lnTo>
                      <a:lnTo>
                        <a:pt x="40912" y="121011"/>
                      </a:lnTo>
                      <a:lnTo>
                        <a:pt x="113850" y="121011"/>
                      </a:lnTo>
                      <a:lnTo>
                        <a:pt x="113850" y="80497"/>
                      </a:lnTo>
                      <a:lnTo>
                        <a:pt x="153171" y="57820"/>
                      </a:lnTo>
                      <a:lnTo>
                        <a:pt x="113850" y="3448"/>
                      </a:lnTo>
                    </a:path>
                  </a:pathLst>
                </a:custGeom>
                <a:noFill/>
                <a:ln w="13147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171508E-75FC-68AB-37D8-98E98ECDFE43}"/>
              </a:ext>
            </a:extLst>
          </p:cNvPr>
          <p:cNvGrpSpPr/>
          <p:nvPr/>
        </p:nvGrpSpPr>
        <p:grpSpPr>
          <a:xfrm>
            <a:off x="192552" y="5440026"/>
            <a:ext cx="866731" cy="771245"/>
            <a:chOff x="192552" y="5440026"/>
            <a:chExt cx="866731" cy="771245"/>
          </a:xfrm>
        </p:grpSpPr>
        <p:grpSp>
          <p:nvGrpSpPr>
            <p:cNvPr id="523" name="그룹 522">
              <a:extLst>
                <a:ext uri="{FF2B5EF4-FFF2-40B4-BE49-F238E27FC236}">
                  <a16:creationId xmlns:a16="http://schemas.microsoft.com/office/drawing/2014/main" id="{344C62CA-DD4C-1A14-2115-E7A88BED7365}"/>
                </a:ext>
              </a:extLst>
            </p:cNvPr>
            <p:cNvGrpSpPr/>
            <p:nvPr/>
          </p:nvGrpSpPr>
          <p:grpSpPr>
            <a:xfrm>
              <a:off x="192552" y="5440026"/>
              <a:ext cx="866731" cy="771245"/>
              <a:chOff x="2304137" y="4129880"/>
              <a:chExt cx="866731" cy="771245"/>
            </a:xfrm>
          </p:grpSpPr>
          <p:sp>
            <p:nvSpPr>
              <p:cNvPr id="524" name="직사각형 523">
                <a:extLst>
                  <a:ext uri="{FF2B5EF4-FFF2-40B4-BE49-F238E27FC236}">
                    <a16:creationId xmlns:a16="http://schemas.microsoft.com/office/drawing/2014/main" id="{08342B9C-038D-FD91-D4A7-3FC3E9DF245B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25" name="직사각형 524">
                <a:extLst>
                  <a:ext uri="{FF2B5EF4-FFF2-40B4-BE49-F238E27FC236}">
                    <a16:creationId xmlns:a16="http://schemas.microsoft.com/office/drawing/2014/main" id="{A90F8ECF-3D0D-D22D-3E29-11CE9D2E8788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 err="1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올컨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550" name="Picture 12" descr="올컨e - 전자인수도증,항만터미널,사전반출입정보,코피노 - Google Play 앱">
              <a:extLst>
                <a:ext uri="{FF2B5EF4-FFF2-40B4-BE49-F238E27FC236}">
                  <a16:creationId xmlns:a16="http://schemas.microsoft.com/office/drawing/2014/main" id="{4AB6DA8F-4B76-8CC0-E180-29D44B6481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77" y="5732919"/>
              <a:ext cx="374024" cy="40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0" name="모서리가 둥근 직사각형 444">
            <a:extLst>
              <a:ext uri="{FF2B5EF4-FFF2-40B4-BE49-F238E27FC236}">
                <a16:creationId xmlns:a16="http://schemas.microsoft.com/office/drawing/2014/main" id="{BAA49769-3FA0-059B-F2A2-CF393810DAEC}"/>
              </a:ext>
            </a:extLst>
          </p:cNvPr>
          <p:cNvSpPr/>
          <p:nvPr/>
        </p:nvSpPr>
        <p:spPr>
          <a:xfrm rot="10800000" flipH="1" flipV="1">
            <a:off x="1146788" y="4645079"/>
            <a:ext cx="7933691" cy="76098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1F28B320-7CA3-AF7C-E0D4-CE1A6EA249C2}"/>
              </a:ext>
            </a:extLst>
          </p:cNvPr>
          <p:cNvCxnSpPr/>
          <p:nvPr/>
        </p:nvCxnSpPr>
        <p:spPr>
          <a:xfrm>
            <a:off x="2452292" y="3880821"/>
            <a:ext cx="0" cy="233045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5D148AFF-2FC4-2E50-B921-DA0F8D55C855}"/>
              </a:ext>
            </a:extLst>
          </p:cNvPr>
          <p:cNvCxnSpPr/>
          <p:nvPr/>
        </p:nvCxnSpPr>
        <p:spPr>
          <a:xfrm>
            <a:off x="3253893" y="3880821"/>
            <a:ext cx="0" cy="233045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3C3F21E0-2589-4300-B1BE-12780FCA67B7}"/>
              </a:ext>
            </a:extLst>
          </p:cNvPr>
          <p:cNvCxnSpPr>
            <a:cxnSpLocks/>
          </p:cNvCxnSpPr>
          <p:nvPr/>
        </p:nvCxnSpPr>
        <p:spPr>
          <a:xfrm>
            <a:off x="4439677" y="3880821"/>
            <a:ext cx="0" cy="1525243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8B1DEB69-4960-B7C6-43AA-EDE8DFF8898F}"/>
              </a:ext>
            </a:extLst>
          </p:cNvPr>
          <p:cNvCxnSpPr>
            <a:cxnSpLocks/>
          </p:cNvCxnSpPr>
          <p:nvPr/>
        </p:nvCxnSpPr>
        <p:spPr>
          <a:xfrm>
            <a:off x="5235677" y="3880821"/>
            <a:ext cx="0" cy="1525243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A83D13CE-0CB9-F841-0517-EF6542415432}"/>
              </a:ext>
            </a:extLst>
          </p:cNvPr>
          <p:cNvCxnSpPr/>
          <p:nvPr/>
        </p:nvCxnSpPr>
        <p:spPr>
          <a:xfrm>
            <a:off x="7077971" y="3880821"/>
            <a:ext cx="0" cy="233045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TextBox 560">
            <a:extLst>
              <a:ext uri="{FF2B5EF4-FFF2-40B4-BE49-F238E27FC236}">
                <a16:creationId xmlns:a16="http://schemas.microsoft.com/office/drawing/2014/main" id="{A3DD983C-654C-E2C3-769D-46305810C848}"/>
              </a:ext>
            </a:extLst>
          </p:cNvPr>
          <p:cNvSpPr txBox="1"/>
          <p:nvPr/>
        </p:nvSpPr>
        <p:spPr>
          <a:xfrm>
            <a:off x="1339606" y="4128210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2" name="TextBox 561">
            <a:extLst>
              <a:ext uri="{FF2B5EF4-FFF2-40B4-BE49-F238E27FC236}">
                <a16:creationId xmlns:a16="http://schemas.microsoft.com/office/drawing/2014/main" id="{E7781D16-2C9D-700B-5228-4BAC0CEB110C}"/>
              </a:ext>
            </a:extLst>
          </p:cNvPr>
          <p:cNvSpPr txBox="1"/>
          <p:nvPr/>
        </p:nvSpPr>
        <p:spPr>
          <a:xfrm>
            <a:off x="2567949" y="4128210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3" name="TextBox 562">
            <a:extLst>
              <a:ext uri="{FF2B5EF4-FFF2-40B4-BE49-F238E27FC236}">
                <a16:creationId xmlns:a16="http://schemas.microsoft.com/office/drawing/2014/main" id="{B0601AC0-41DD-9D12-3A84-AFCBD87787F6}"/>
              </a:ext>
            </a:extLst>
          </p:cNvPr>
          <p:cNvSpPr txBox="1"/>
          <p:nvPr/>
        </p:nvSpPr>
        <p:spPr>
          <a:xfrm>
            <a:off x="2567949" y="4848103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18673909-7E47-621D-99CD-F1C5B4DCBD42}"/>
              </a:ext>
            </a:extLst>
          </p:cNvPr>
          <p:cNvSpPr txBox="1"/>
          <p:nvPr/>
        </p:nvSpPr>
        <p:spPr>
          <a:xfrm>
            <a:off x="2513286" y="5720534"/>
            <a:ext cx="68031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발행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E177E91E-3FF9-95F6-E649-0A4128C7605B}"/>
              </a:ext>
            </a:extLst>
          </p:cNvPr>
          <p:cNvSpPr txBox="1"/>
          <p:nvPr/>
        </p:nvSpPr>
        <p:spPr>
          <a:xfrm>
            <a:off x="1339606" y="4848103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저장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D6AB924D-FF5B-CDD5-2623-E761C1E4EC7E}"/>
              </a:ext>
            </a:extLst>
          </p:cNvPr>
          <p:cNvSpPr txBox="1"/>
          <p:nvPr/>
        </p:nvSpPr>
        <p:spPr>
          <a:xfrm>
            <a:off x="1215854" y="5643590"/>
            <a:ext cx="124393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발행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 요청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0" name="TextBox 579">
            <a:extLst>
              <a:ext uri="{FF2B5EF4-FFF2-40B4-BE49-F238E27FC236}">
                <a16:creationId xmlns:a16="http://schemas.microsoft.com/office/drawing/2014/main" id="{0CFF30A1-140F-D9D9-32A3-2802024C98D2}"/>
              </a:ext>
            </a:extLst>
          </p:cNvPr>
          <p:cNvSpPr txBox="1"/>
          <p:nvPr/>
        </p:nvSpPr>
        <p:spPr>
          <a:xfrm>
            <a:off x="3302253" y="4143599"/>
            <a:ext cx="10865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9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7E467AFB-C73B-DD5B-5FC4-77C17C710D27}"/>
              </a:ext>
            </a:extLst>
          </p:cNvPr>
          <p:cNvSpPr txBox="1"/>
          <p:nvPr/>
        </p:nvSpPr>
        <p:spPr>
          <a:xfrm>
            <a:off x="3383846" y="4925047"/>
            <a:ext cx="92333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 상태 저장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3" name="TextBox 582">
            <a:extLst>
              <a:ext uri="{FF2B5EF4-FFF2-40B4-BE49-F238E27FC236}">
                <a16:creationId xmlns:a16="http://schemas.microsoft.com/office/drawing/2014/main" id="{0D634AA7-4D6D-7A36-C545-8EEEE5857A57}"/>
              </a:ext>
            </a:extLst>
          </p:cNvPr>
          <p:cNvSpPr txBox="1"/>
          <p:nvPr/>
        </p:nvSpPr>
        <p:spPr>
          <a:xfrm>
            <a:off x="4640323" y="5643590"/>
            <a:ext cx="119071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갱신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대기 차량 대수 조회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7" name="TextBox 586">
            <a:extLst>
              <a:ext uri="{FF2B5EF4-FFF2-40B4-BE49-F238E27FC236}">
                <a16:creationId xmlns:a16="http://schemas.microsoft.com/office/drawing/2014/main" id="{35F69987-A675-A91F-D129-96A4CBCD67BA}"/>
              </a:ext>
            </a:extLst>
          </p:cNvPr>
          <p:cNvSpPr txBox="1"/>
          <p:nvPr/>
        </p:nvSpPr>
        <p:spPr>
          <a:xfrm>
            <a:off x="4589110" y="4128210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8" name="TextBox 587">
            <a:extLst>
              <a:ext uri="{FF2B5EF4-FFF2-40B4-BE49-F238E27FC236}">
                <a16:creationId xmlns:a16="http://schemas.microsoft.com/office/drawing/2014/main" id="{A49BE06C-7468-5EB6-8E15-507AEAACF5DB}"/>
              </a:ext>
            </a:extLst>
          </p:cNvPr>
          <p:cNvSpPr txBox="1"/>
          <p:nvPr/>
        </p:nvSpPr>
        <p:spPr>
          <a:xfrm>
            <a:off x="4589110" y="4848103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저장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A9612628-995E-09AF-26AE-56430FC76823}"/>
              </a:ext>
            </a:extLst>
          </p:cNvPr>
          <p:cNvSpPr txBox="1"/>
          <p:nvPr/>
        </p:nvSpPr>
        <p:spPr>
          <a:xfrm>
            <a:off x="5585757" y="4051266"/>
            <a:ext cx="119071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7" name="TextBox 596">
            <a:extLst>
              <a:ext uri="{FF2B5EF4-FFF2-40B4-BE49-F238E27FC236}">
                <a16:creationId xmlns:a16="http://schemas.microsoft.com/office/drawing/2014/main" id="{00672C71-2A71-0C31-4AA8-305B684FD4FB}"/>
              </a:ext>
            </a:extLst>
          </p:cNvPr>
          <p:cNvSpPr txBox="1"/>
          <p:nvPr/>
        </p:nvSpPr>
        <p:spPr>
          <a:xfrm>
            <a:off x="5707265" y="4848103"/>
            <a:ext cx="94769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 상태 저장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저장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6B80D3FF-4F6F-0928-798C-681488A384F1}"/>
              </a:ext>
            </a:extLst>
          </p:cNvPr>
          <p:cNvSpPr txBox="1"/>
          <p:nvPr/>
        </p:nvSpPr>
        <p:spPr>
          <a:xfrm>
            <a:off x="7307090" y="4128210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029E076E-4BA2-02FF-DA41-C9671B05ED93}"/>
              </a:ext>
            </a:extLst>
          </p:cNvPr>
          <p:cNvSpPr txBox="1"/>
          <p:nvPr/>
        </p:nvSpPr>
        <p:spPr>
          <a:xfrm>
            <a:off x="7307091" y="4848103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2" name="TextBox 611">
            <a:extLst>
              <a:ext uri="{FF2B5EF4-FFF2-40B4-BE49-F238E27FC236}">
                <a16:creationId xmlns:a16="http://schemas.microsoft.com/office/drawing/2014/main" id="{E1E0BA16-72B4-F08E-D056-51BDB02991ED}"/>
              </a:ext>
            </a:extLst>
          </p:cNvPr>
          <p:cNvSpPr txBox="1"/>
          <p:nvPr/>
        </p:nvSpPr>
        <p:spPr>
          <a:xfrm>
            <a:off x="7605802" y="5720534"/>
            <a:ext cx="9770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폐기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926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4AA41-9D61-69A5-32D2-92BE82A1E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모서리가 둥근 직사각형 444">
            <a:extLst>
              <a:ext uri="{FF2B5EF4-FFF2-40B4-BE49-F238E27FC236}">
                <a16:creationId xmlns:a16="http://schemas.microsoft.com/office/drawing/2014/main" id="{CB267425-9677-0320-6BFA-B34DEBFFE84D}"/>
              </a:ext>
            </a:extLst>
          </p:cNvPr>
          <p:cNvSpPr/>
          <p:nvPr/>
        </p:nvSpPr>
        <p:spPr>
          <a:xfrm rot="10800000" flipH="1" flipV="1">
            <a:off x="982859" y="4320421"/>
            <a:ext cx="8025448" cy="221220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4" name="모서리가 둥근 직사각형 444">
            <a:extLst>
              <a:ext uri="{FF2B5EF4-FFF2-40B4-BE49-F238E27FC236}">
                <a16:creationId xmlns:a16="http://schemas.microsoft.com/office/drawing/2014/main" id="{EBA67D41-43B6-849E-BB8C-EA931EA88E77}"/>
              </a:ext>
            </a:extLst>
          </p:cNvPr>
          <p:cNvSpPr/>
          <p:nvPr/>
        </p:nvSpPr>
        <p:spPr>
          <a:xfrm rot="10800000" flipH="1" flipV="1">
            <a:off x="1000964" y="2267372"/>
            <a:ext cx="8025448" cy="227744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46" name="그룹 745">
            <a:extLst>
              <a:ext uri="{FF2B5EF4-FFF2-40B4-BE49-F238E27FC236}">
                <a16:creationId xmlns:a16="http://schemas.microsoft.com/office/drawing/2014/main" id="{16185242-1B20-9E11-F016-532F08144639}"/>
              </a:ext>
            </a:extLst>
          </p:cNvPr>
          <p:cNvGrpSpPr/>
          <p:nvPr/>
        </p:nvGrpSpPr>
        <p:grpSpPr>
          <a:xfrm>
            <a:off x="36709" y="3316246"/>
            <a:ext cx="866731" cy="713273"/>
            <a:chOff x="2304137" y="4187852"/>
            <a:chExt cx="866731" cy="713273"/>
          </a:xfrm>
        </p:grpSpPr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BF559F10-B103-99C6-DE7E-FE90BAD232F9}"/>
                </a:ext>
              </a:extLst>
            </p:cNvPr>
            <p:cNvSpPr/>
            <p:nvPr/>
          </p:nvSpPr>
          <p:spPr>
            <a:xfrm>
              <a:off x="2304137" y="4187852"/>
              <a:ext cx="866731" cy="7132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8199A758-BF85-9E95-F132-AAC33396199E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749" name="그래픽 748">
              <a:extLst>
                <a:ext uri="{FF2B5EF4-FFF2-40B4-BE49-F238E27FC236}">
                  <a16:creationId xmlns:a16="http://schemas.microsoft.com/office/drawing/2014/main" id="{462894AA-F566-13D4-D7F2-F69BD0CCF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04644" y="4408839"/>
              <a:ext cx="446647" cy="412290"/>
            </a:xfrm>
            <a:prstGeom prst="rect">
              <a:avLst/>
            </a:prstGeom>
          </p:spPr>
        </p:pic>
      </p:grpSp>
      <p:grpSp>
        <p:nvGrpSpPr>
          <p:cNvPr id="750" name="그룹 749">
            <a:extLst>
              <a:ext uri="{FF2B5EF4-FFF2-40B4-BE49-F238E27FC236}">
                <a16:creationId xmlns:a16="http://schemas.microsoft.com/office/drawing/2014/main" id="{E91AFDC7-6B5E-7B45-B9C4-BD65EB93D4C1}"/>
              </a:ext>
            </a:extLst>
          </p:cNvPr>
          <p:cNvGrpSpPr/>
          <p:nvPr/>
        </p:nvGrpSpPr>
        <p:grpSpPr>
          <a:xfrm>
            <a:off x="36709" y="4696667"/>
            <a:ext cx="866731" cy="771245"/>
            <a:chOff x="86564" y="4818278"/>
            <a:chExt cx="866731" cy="771245"/>
          </a:xfrm>
        </p:grpSpPr>
        <p:grpSp>
          <p:nvGrpSpPr>
            <p:cNvPr id="751" name="그룹 750">
              <a:extLst>
                <a:ext uri="{FF2B5EF4-FFF2-40B4-BE49-F238E27FC236}">
                  <a16:creationId xmlns:a16="http://schemas.microsoft.com/office/drawing/2014/main" id="{CBBF33CB-3A3F-9449-C875-D7FE24EC9E24}"/>
                </a:ext>
              </a:extLst>
            </p:cNvPr>
            <p:cNvGrpSpPr/>
            <p:nvPr/>
          </p:nvGrpSpPr>
          <p:grpSpPr>
            <a:xfrm>
              <a:off x="86564" y="4818278"/>
              <a:ext cx="866731" cy="771245"/>
              <a:chOff x="2304137" y="4129880"/>
              <a:chExt cx="866731" cy="771245"/>
            </a:xfrm>
          </p:grpSpPr>
          <p:sp>
            <p:nvSpPr>
              <p:cNvPr id="771" name="직사각형 770">
                <a:extLst>
                  <a:ext uri="{FF2B5EF4-FFF2-40B4-BE49-F238E27FC236}">
                    <a16:creationId xmlns:a16="http://schemas.microsoft.com/office/drawing/2014/main" id="{725574BF-9E77-E712-9A83-8F01F89A7D2C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2" name="직사각형 771">
                <a:extLst>
                  <a:ext uri="{FF2B5EF4-FFF2-40B4-BE49-F238E27FC236}">
                    <a16:creationId xmlns:a16="http://schemas.microsoft.com/office/drawing/2014/main" id="{2C8805E4-836D-BB57-7ECB-2DFAD39DC510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블록체인</a:t>
                </a:r>
              </a:p>
            </p:txBody>
          </p:sp>
        </p:grpSp>
        <p:grpSp>
          <p:nvGrpSpPr>
            <p:cNvPr id="752" name="그룹 751">
              <a:extLst>
                <a:ext uri="{FF2B5EF4-FFF2-40B4-BE49-F238E27FC236}">
                  <a16:creationId xmlns:a16="http://schemas.microsoft.com/office/drawing/2014/main" id="{5F56BB20-9BB6-7603-647A-9D5B09A1BD26}"/>
                </a:ext>
              </a:extLst>
            </p:cNvPr>
            <p:cNvGrpSpPr/>
            <p:nvPr/>
          </p:nvGrpSpPr>
          <p:grpSpPr>
            <a:xfrm>
              <a:off x="279537" y="5078064"/>
              <a:ext cx="480783" cy="480784"/>
              <a:chOff x="2975499" y="6075627"/>
              <a:chExt cx="480783" cy="480784"/>
            </a:xfrm>
          </p:grpSpPr>
          <p:sp>
            <p:nvSpPr>
              <p:cNvPr id="753" name="자유형: 도형 752">
                <a:extLst>
                  <a:ext uri="{FF2B5EF4-FFF2-40B4-BE49-F238E27FC236}">
                    <a16:creationId xmlns:a16="http://schemas.microsoft.com/office/drawing/2014/main" id="{186BC199-09F4-B560-4EF0-0520071DD639}"/>
                  </a:ext>
                </a:extLst>
              </p:cNvPr>
              <p:cNvSpPr/>
              <p:nvPr/>
            </p:nvSpPr>
            <p:spPr>
              <a:xfrm rot="18889200">
                <a:off x="2975499" y="6075627"/>
                <a:ext cx="480784" cy="480783"/>
              </a:xfrm>
              <a:custGeom>
                <a:avLst/>
                <a:gdLst>
                  <a:gd name="connsiteX0" fmla="*/ 457952 w 458343"/>
                  <a:gd name="connsiteY0" fmla="*/ 227897 h 458343"/>
                  <a:gd name="connsiteX1" fmla="*/ 228780 w 458343"/>
                  <a:gd name="connsiteY1" fmla="*/ 457069 h 458343"/>
                  <a:gd name="connsiteX2" fmla="*/ -391 w 458343"/>
                  <a:gd name="connsiteY2" fmla="*/ 227897 h 458343"/>
                  <a:gd name="connsiteX3" fmla="*/ 228780 w 458343"/>
                  <a:gd name="connsiteY3" fmla="*/ -1275 h 458343"/>
                  <a:gd name="connsiteX4" fmla="*/ 457952 w 458343"/>
                  <a:gd name="connsiteY4" fmla="*/ 227897 h 4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343" h="458343">
                    <a:moveTo>
                      <a:pt x="457952" y="227897"/>
                    </a:moveTo>
                    <a:cubicBezTo>
                      <a:pt x="457952" y="354465"/>
                      <a:pt x="355348" y="457069"/>
                      <a:pt x="228780" y="457069"/>
                    </a:cubicBezTo>
                    <a:cubicBezTo>
                      <a:pt x="102212" y="457069"/>
                      <a:pt x="-391" y="354466"/>
                      <a:pt x="-391" y="227897"/>
                    </a:cubicBezTo>
                    <a:cubicBezTo>
                      <a:pt x="-391" y="101329"/>
                      <a:pt x="102212" y="-1275"/>
                      <a:pt x="228780" y="-1275"/>
                    </a:cubicBezTo>
                    <a:cubicBezTo>
                      <a:pt x="355348" y="-1275"/>
                      <a:pt x="457952" y="101328"/>
                      <a:pt x="457952" y="22789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754" name="그룹 753">
                <a:extLst>
                  <a:ext uri="{FF2B5EF4-FFF2-40B4-BE49-F238E27FC236}">
                    <a16:creationId xmlns:a16="http://schemas.microsoft.com/office/drawing/2014/main" id="{5AEA8A35-96D6-9EB9-CC39-914B67627B73}"/>
                  </a:ext>
                </a:extLst>
              </p:cNvPr>
              <p:cNvGrpSpPr/>
              <p:nvPr/>
            </p:nvGrpSpPr>
            <p:grpSpPr>
              <a:xfrm>
                <a:off x="3005593" y="6110075"/>
                <a:ext cx="421948" cy="421742"/>
                <a:chOff x="-605738" y="4053446"/>
                <a:chExt cx="599313" cy="599019"/>
              </a:xfrm>
            </p:grpSpPr>
            <p:sp>
              <p:nvSpPr>
                <p:cNvPr id="755" name="자유형: 도형 754">
                  <a:extLst>
                    <a:ext uri="{FF2B5EF4-FFF2-40B4-BE49-F238E27FC236}">
                      <a16:creationId xmlns:a16="http://schemas.microsoft.com/office/drawing/2014/main" id="{C8D12F14-CDB3-4B71-15DA-7C56AF49E1B3}"/>
                    </a:ext>
                  </a:extLst>
                </p:cNvPr>
                <p:cNvSpPr/>
                <p:nvPr/>
              </p:nvSpPr>
              <p:spPr>
                <a:xfrm>
                  <a:off x="-294725" y="4053446"/>
                  <a:ext cx="288300" cy="332345"/>
                </a:xfrm>
                <a:custGeom>
                  <a:avLst/>
                  <a:gdLst>
                    <a:gd name="connsiteX0" fmla="*/ 222157 w 225305"/>
                    <a:gd name="connsiteY0" fmla="*/ 257261 h 259725"/>
                    <a:gd name="connsiteX1" fmla="*/ 206840 w 225305"/>
                    <a:gd name="connsiteY1" fmla="*/ 255604 h 259725"/>
                    <a:gd name="connsiteX2" fmla="*/ 208034 w 225305"/>
                    <a:gd name="connsiteY2" fmla="*/ 240354 h 259725"/>
                    <a:gd name="connsiteX3" fmla="*/ -1697 w 225305"/>
                    <a:gd name="connsiteY3" fmla="*/ 12920 h 259725"/>
                    <a:gd name="connsiteX4" fmla="*/ -1101 w 225305"/>
                    <a:gd name="connsiteY4" fmla="*/ -2464 h 259725"/>
                    <a:gd name="connsiteX5" fmla="*/ 223417 w 225305"/>
                    <a:gd name="connsiteY5" fmla="*/ 241016 h 259725"/>
                    <a:gd name="connsiteX6" fmla="*/ 222157 w 225305"/>
                    <a:gd name="connsiteY6" fmla="*/ 257261 h 25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5305" h="259725">
                      <a:moveTo>
                        <a:pt x="222157" y="257261"/>
                      </a:moveTo>
                      <a:lnTo>
                        <a:pt x="206840" y="255604"/>
                      </a:lnTo>
                      <a:cubicBezTo>
                        <a:pt x="207437" y="249836"/>
                        <a:pt x="207835" y="244995"/>
                        <a:pt x="208034" y="240354"/>
                      </a:cubicBezTo>
                      <a:cubicBezTo>
                        <a:pt x="212874" y="119674"/>
                        <a:pt x="118982" y="17826"/>
                        <a:pt x="-1697" y="12920"/>
                      </a:cubicBezTo>
                      <a:lnTo>
                        <a:pt x="-1101" y="-2464"/>
                      </a:lnTo>
                      <a:cubicBezTo>
                        <a:pt x="128133" y="2841"/>
                        <a:pt x="228589" y="111783"/>
                        <a:pt x="223417" y="241016"/>
                      </a:cubicBezTo>
                      <a:cubicBezTo>
                        <a:pt x="223219" y="245989"/>
                        <a:pt x="222820" y="251162"/>
                        <a:pt x="222157" y="257261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6" name="자유형: 도형 755">
                  <a:extLst>
                    <a:ext uri="{FF2B5EF4-FFF2-40B4-BE49-F238E27FC236}">
                      <a16:creationId xmlns:a16="http://schemas.microsoft.com/office/drawing/2014/main" id="{4CAD5DC3-120F-5BFC-0F64-600415786F07}"/>
                    </a:ext>
                  </a:extLst>
                </p:cNvPr>
                <p:cNvSpPr/>
                <p:nvPr/>
              </p:nvSpPr>
              <p:spPr>
                <a:xfrm>
                  <a:off x="-605738" y="4078389"/>
                  <a:ext cx="187219" cy="413628"/>
                </a:xfrm>
                <a:custGeom>
                  <a:avLst/>
                  <a:gdLst>
                    <a:gd name="connsiteX0" fmla="*/ 25128 w 146311"/>
                    <a:gd name="connsiteY0" fmla="*/ 320784 h 323248"/>
                    <a:gd name="connsiteX1" fmla="*/ 123860 w 146311"/>
                    <a:gd name="connsiteY1" fmla="*/ 4565 h 323248"/>
                    <a:gd name="connsiteX2" fmla="*/ 138447 w 146311"/>
                    <a:gd name="connsiteY2" fmla="*/ -2464 h 323248"/>
                    <a:gd name="connsiteX3" fmla="*/ 144614 w 146311"/>
                    <a:gd name="connsiteY3" fmla="*/ 11660 h 323248"/>
                    <a:gd name="connsiteX4" fmla="*/ 31891 w 146311"/>
                    <a:gd name="connsiteY4" fmla="*/ 299832 h 323248"/>
                    <a:gd name="connsiteX5" fmla="*/ 38522 w 146311"/>
                    <a:gd name="connsiteY5" fmla="*/ 313624 h 323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311" h="323248">
                      <a:moveTo>
                        <a:pt x="25128" y="320784"/>
                      </a:moveTo>
                      <a:cubicBezTo>
                        <a:pt x="-34947" y="206205"/>
                        <a:pt x="9280" y="64573"/>
                        <a:pt x="123860" y="4565"/>
                      </a:cubicBezTo>
                      <a:cubicBezTo>
                        <a:pt x="128634" y="2046"/>
                        <a:pt x="133541" y="-275"/>
                        <a:pt x="138447" y="-2464"/>
                      </a:cubicBezTo>
                      <a:lnTo>
                        <a:pt x="144614" y="11660"/>
                      </a:lnTo>
                      <a:cubicBezTo>
                        <a:pt x="33880" y="60130"/>
                        <a:pt x="-16580" y="189165"/>
                        <a:pt x="31891" y="299832"/>
                      </a:cubicBezTo>
                      <a:cubicBezTo>
                        <a:pt x="33946" y="304539"/>
                        <a:pt x="36135" y="309114"/>
                        <a:pt x="38522" y="313624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7" name="자유형: 도형 756">
                  <a:extLst>
                    <a:ext uri="{FF2B5EF4-FFF2-40B4-BE49-F238E27FC236}">
                      <a16:creationId xmlns:a16="http://schemas.microsoft.com/office/drawing/2014/main" id="{F13CE1AA-1E76-4212-AFA5-B87CB3C94DFA}"/>
                    </a:ext>
                  </a:extLst>
                </p:cNvPr>
                <p:cNvSpPr/>
                <p:nvPr/>
              </p:nvSpPr>
              <p:spPr>
                <a:xfrm>
                  <a:off x="-483595" y="4502709"/>
                  <a:ext cx="431023" cy="149756"/>
                </a:xfrm>
                <a:custGeom>
                  <a:avLst/>
                  <a:gdLst>
                    <a:gd name="connsiteX0" fmla="*/ 136952 w 336842"/>
                    <a:gd name="connsiteY0" fmla="*/ 114569 h 117033"/>
                    <a:gd name="connsiteX1" fmla="*/ 127536 w 336842"/>
                    <a:gd name="connsiteY1" fmla="*/ 114569 h 117033"/>
                    <a:gd name="connsiteX2" fmla="*/ -1697 w 336842"/>
                    <a:gd name="connsiteY2" fmla="*/ 69281 h 117033"/>
                    <a:gd name="connsiteX3" fmla="*/ 7453 w 336842"/>
                    <a:gd name="connsiteY3" fmla="*/ 56881 h 117033"/>
                    <a:gd name="connsiteX4" fmla="*/ 313330 w 336842"/>
                    <a:gd name="connsiteY4" fmla="*/ 10069 h 117033"/>
                    <a:gd name="connsiteX5" fmla="*/ 321884 w 336842"/>
                    <a:gd name="connsiteY5" fmla="*/ -2464 h 117033"/>
                    <a:gd name="connsiteX6" fmla="*/ 335146 w 336842"/>
                    <a:gd name="connsiteY6" fmla="*/ 5824 h 117033"/>
                    <a:gd name="connsiteX7" fmla="*/ 136952 w 336842"/>
                    <a:gd name="connsiteY7" fmla="*/ 114569 h 117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6842" h="117033">
                      <a:moveTo>
                        <a:pt x="136952" y="114569"/>
                      </a:moveTo>
                      <a:lnTo>
                        <a:pt x="127536" y="114569"/>
                      </a:lnTo>
                      <a:cubicBezTo>
                        <a:pt x="80856" y="112845"/>
                        <a:pt x="35833" y="97063"/>
                        <a:pt x="-1697" y="69281"/>
                      </a:cubicBezTo>
                      <a:lnTo>
                        <a:pt x="7453" y="56881"/>
                      </a:lnTo>
                      <a:cubicBezTo>
                        <a:pt x="104860" y="128427"/>
                        <a:pt x="241784" y="107474"/>
                        <a:pt x="313330" y="10069"/>
                      </a:cubicBezTo>
                      <a:cubicBezTo>
                        <a:pt x="316314" y="5957"/>
                        <a:pt x="319166" y="1781"/>
                        <a:pt x="321884" y="-2464"/>
                      </a:cubicBezTo>
                      <a:lnTo>
                        <a:pt x="335146" y="5824"/>
                      </a:lnTo>
                      <a:cubicBezTo>
                        <a:pt x="291980" y="73590"/>
                        <a:pt x="217251" y="114569"/>
                        <a:pt x="136952" y="114569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8" name="자유형: 도형 757">
                  <a:extLst>
                    <a:ext uri="{FF2B5EF4-FFF2-40B4-BE49-F238E27FC236}">
                      <a16:creationId xmlns:a16="http://schemas.microsoft.com/office/drawing/2014/main" id="{4E24F739-0EF4-0649-3945-6D9C0EE0DE56}"/>
                    </a:ext>
                  </a:extLst>
                </p:cNvPr>
                <p:cNvSpPr/>
                <p:nvPr/>
              </p:nvSpPr>
              <p:spPr>
                <a:xfrm>
                  <a:off x="-385937" y="4108171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D2848CD4-23EF-835B-CAD6-EFF15DC220D2}"/>
                    </a:ext>
                  </a:extLst>
                </p:cNvPr>
                <p:cNvSpPr/>
                <p:nvPr/>
              </p:nvSpPr>
              <p:spPr>
                <a:xfrm>
                  <a:off x="-365743" y="4168159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D02D49CC-AAC5-428B-6551-EA65BEB792F6}"/>
                    </a:ext>
                  </a:extLst>
                </p:cNvPr>
                <p:cNvSpPr/>
                <p:nvPr/>
              </p:nvSpPr>
              <p:spPr>
                <a:xfrm>
                  <a:off x="-301090" y="4163747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4390C1F0-8039-4D6A-DE11-A1DBE3223A7B}"/>
                    </a:ext>
                  </a:extLst>
                </p:cNvPr>
                <p:cNvSpPr/>
                <p:nvPr/>
              </p:nvSpPr>
              <p:spPr>
                <a:xfrm>
                  <a:off x="-521692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5953253-6E6D-A8C1-ADAE-3A28837ECEE8}"/>
                    </a:ext>
                  </a:extLst>
                </p:cNvPr>
                <p:cNvSpPr/>
                <p:nvPr/>
              </p:nvSpPr>
              <p:spPr>
                <a:xfrm>
                  <a:off x="-501499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951A9F4A-6D63-39C4-F435-2E3C2DB63922}"/>
                    </a:ext>
                  </a:extLst>
                </p:cNvPr>
                <p:cNvSpPr/>
                <p:nvPr/>
              </p:nvSpPr>
              <p:spPr>
                <a:xfrm>
                  <a:off x="-436845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A381B83B-AD6F-FB7F-C995-BD55ED968BB9}"/>
                    </a:ext>
                  </a:extLst>
                </p:cNvPr>
                <p:cNvSpPr/>
                <p:nvPr/>
              </p:nvSpPr>
              <p:spPr>
                <a:xfrm>
                  <a:off x="-258665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D7E8F1F1-03DD-2123-4962-50BC205CABAD}"/>
                    </a:ext>
                  </a:extLst>
                </p:cNvPr>
                <p:cNvSpPr/>
                <p:nvPr/>
              </p:nvSpPr>
              <p:spPr>
                <a:xfrm>
                  <a:off x="-238472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22106062-239F-9C3F-96D4-92DB701B76EC}"/>
                    </a:ext>
                  </a:extLst>
                </p:cNvPr>
                <p:cNvSpPr/>
                <p:nvPr/>
              </p:nvSpPr>
              <p:spPr>
                <a:xfrm>
                  <a:off x="-173818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76516576-49D5-EFC6-B9E2-52B41E2B2724}"/>
                    </a:ext>
                  </a:extLst>
                </p:cNvPr>
                <p:cNvSpPr/>
                <p:nvPr/>
              </p:nvSpPr>
              <p:spPr>
                <a:xfrm>
                  <a:off x="-385937" y="4108596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527F82AB-20F4-F2A2-A7BD-5EF79F1BEE06}"/>
                    </a:ext>
                  </a:extLst>
                </p:cNvPr>
                <p:cNvSpPr/>
                <p:nvPr/>
              </p:nvSpPr>
              <p:spPr>
                <a:xfrm>
                  <a:off x="-258665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19437615-F39B-A1F0-8783-1E91FDBA0679}"/>
                    </a:ext>
                  </a:extLst>
                </p:cNvPr>
                <p:cNvSpPr/>
                <p:nvPr/>
              </p:nvSpPr>
              <p:spPr>
                <a:xfrm>
                  <a:off x="-521692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25B62FE7-8814-1FA9-F2A0-3867ECC50D38}"/>
                    </a:ext>
                  </a:extLst>
                </p:cNvPr>
                <p:cNvSpPr/>
                <p:nvPr/>
              </p:nvSpPr>
              <p:spPr>
                <a:xfrm>
                  <a:off x="-404349" y="4275236"/>
                  <a:ext cx="195997" cy="154844"/>
                </a:xfrm>
                <a:custGeom>
                  <a:avLst/>
                  <a:gdLst>
                    <a:gd name="connsiteX0" fmla="*/ 40912 w 153170"/>
                    <a:gd name="connsiteY0" fmla="*/ 0 h 121010"/>
                    <a:gd name="connsiteX1" fmla="*/ 0 w 153170"/>
                    <a:gd name="connsiteY1" fmla="*/ 56494 h 121010"/>
                    <a:gd name="connsiteX2" fmla="*/ 40912 w 153170"/>
                    <a:gd name="connsiteY2" fmla="*/ 80497 h 121010"/>
                    <a:gd name="connsiteX3" fmla="*/ 40912 w 153170"/>
                    <a:gd name="connsiteY3" fmla="*/ 121011 h 121010"/>
                    <a:gd name="connsiteX4" fmla="*/ 113850 w 153170"/>
                    <a:gd name="connsiteY4" fmla="*/ 121011 h 121010"/>
                    <a:gd name="connsiteX5" fmla="*/ 113850 w 153170"/>
                    <a:gd name="connsiteY5" fmla="*/ 80497 h 121010"/>
                    <a:gd name="connsiteX6" fmla="*/ 153171 w 153170"/>
                    <a:gd name="connsiteY6" fmla="*/ 57820 h 121010"/>
                    <a:gd name="connsiteX7" fmla="*/ 113850 w 153170"/>
                    <a:gd name="connsiteY7" fmla="*/ 3448 h 121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3170" h="121010">
                      <a:moveTo>
                        <a:pt x="40912" y="0"/>
                      </a:moveTo>
                      <a:lnTo>
                        <a:pt x="0" y="56494"/>
                      </a:lnTo>
                      <a:lnTo>
                        <a:pt x="40912" y="80497"/>
                      </a:lnTo>
                      <a:lnTo>
                        <a:pt x="40912" y="121011"/>
                      </a:lnTo>
                      <a:lnTo>
                        <a:pt x="113850" y="121011"/>
                      </a:lnTo>
                      <a:lnTo>
                        <a:pt x="113850" y="80497"/>
                      </a:lnTo>
                      <a:lnTo>
                        <a:pt x="153171" y="57820"/>
                      </a:lnTo>
                      <a:lnTo>
                        <a:pt x="113850" y="3448"/>
                      </a:lnTo>
                    </a:path>
                  </a:pathLst>
                </a:custGeom>
                <a:noFill/>
                <a:ln w="13147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773" name="그룹 772">
            <a:extLst>
              <a:ext uri="{FF2B5EF4-FFF2-40B4-BE49-F238E27FC236}">
                <a16:creationId xmlns:a16="http://schemas.microsoft.com/office/drawing/2014/main" id="{330F3092-8CA7-A9DB-F95E-5B1C7CA5C91A}"/>
              </a:ext>
            </a:extLst>
          </p:cNvPr>
          <p:cNvGrpSpPr/>
          <p:nvPr/>
        </p:nvGrpSpPr>
        <p:grpSpPr>
          <a:xfrm>
            <a:off x="36709" y="5467911"/>
            <a:ext cx="866731" cy="771245"/>
            <a:chOff x="207885" y="5649890"/>
            <a:chExt cx="866731" cy="771245"/>
          </a:xfrm>
        </p:grpSpPr>
        <p:grpSp>
          <p:nvGrpSpPr>
            <p:cNvPr id="774" name="그룹 773">
              <a:extLst>
                <a:ext uri="{FF2B5EF4-FFF2-40B4-BE49-F238E27FC236}">
                  <a16:creationId xmlns:a16="http://schemas.microsoft.com/office/drawing/2014/main" id="{5C22101E-EA21-DB5C-AE8C-9FBCAE675F32}"/>
                </a:ext>
              </a:extLst>
            </p:cNvPr>
            <p:cNvGrpSpPr/>
            <p:nvPr/>
          </p:nvGrpSpPr>
          <p:grpSpPr>
            <a:xfrm>
              <a:off x="207885" y="5649890"/>
              <a:ext cx="866731" cy="771245"/>
              <a:chOff x="2304137" y="4129880"/>
              <a:chExt cx="866731" cy="771245"/>
            </a:xfrm>
          </p:grpSpPr>
          <p:sp>
            <p:nvSpPr>
              <p:cNvPr id="776" name="직사각형 775">
                <a:extLst>
                  <a:ext uri="{FF2B5EF4-FFF2-40B4-BE49-F238E27FC236}">
                    <a16:creationId xmlns:a16="http://schemas.microsoft.com/office/drawing/2014/main" id="{F68042F4-15EB-0946-079A-47D941B302B8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7" name="직사각형 776">
                <a:extLst>
                  <a:ext uri="{FF2B5EF4-FFF2-40B4-BE49-F238E27FC236}">
                    <a16:creationId xmlns:a16="http://schemas.microsoft.com/office/drawing/2014/main" id="{941D24E3-18F0-D16B-AD1C-D3141B98E592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 err="1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올컨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775" name="Picture 12" descr="올컨e - 전자인수도증,항만터미널,사전반출입정보,코피노 - Google Play 앱">
              <a:extLst>
                <a:ext uri="{FF2B5EF4-FFF2-40B4-BE49-F238E27FC236}">
                  <a16:creationId xmlns:a16="http://schemas.microsoft.com/office/drawing/2014/main" id="{ED714876-0CEB-544F-D47D-E86EB58E94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910" y="5942783"/>
              <a:ext cx="374024" cy="40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6" name="모서리가 둥근 직사각형 444">
            <a:extLst>
              <a:ext uri="{FF2B5EF4-FFF2-40B4-BE49-F238E27FC236}">
                <a16:creationId xmlns:a16="http://schemas.microsoft.com/office/drawing/2014/main" id="{133C2F5C-A05C-E91C-6388-A7F286424CB5}"/>
              </a:ext>
            </a:extLst>
          </p:cNvPr>
          <p:cNvSpPr/>
          <p:nvPr/>
        </p:nvSpPr>
        <p:spPr>
          <a:xfrm rot="10800000" flipH="1" flipV="1">
            <a:off x="984199" y="2263452"/>
            <a:ext cx="8024108" cy="513635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25000"/>
              <a:lumOff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65026-4701-85B3-A6F3-D317E346785B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0E3364D1-8E47-D025-0137-57C7B192A3D9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D6ED4D8-5F6C-7AD6-ED8C-1FF2BE0CEEF1}"/>
              </a:ext>
            </a:extLst>
          </p:cNvPr>
          <p:cNvGrpSpPr/>
          <p:nvPr/>
        </p:nvGrpSpPr>
        <p:grpSpPr>
          <a:xfrm>
            <a:off x="1055291" y="1238806"/>
            <a:ext cx="7861259" cy="1026826"/>
            <a:chOff x="1219220" y="2915587"/>
            <a:chExt cx="7861259" cy="1026826"/>
          </a:xfrm>
        </p:grpSpPr>
        <p:grpSp>
          <p:nvGrpSpPr>
            <p:cNvPr id="14" name="그룹 7">
              <a:extLst>
                <a:ext uri="{FF2B5EF4-FFF2-40B4-BE49-F238E27FC236}">
                  <a16:creationId xmlns:a16="http://schemas.microsoft.com/office/drawing/2014/main" id="{277BE290-1317-D909-EEE5-157145CDD089}"/>
                </a:ext>
              </a:extLst>
            </p:cNvPr>
            <p:cNvGrpSpPr/>
            <p:nvPr/>
          </p:nvGrpSpPr>
          <p:grpSpPr>
            <a:xfrm>
              <a:off x="2710919" y="2934512"/>
              <a:ext cx="248916" cy="762148"/>
              <a:chOff x="2369820" y="5803851"/>
              <a:chExt cx="254000" cy="777715"/>
            </a:xfrm>
          </p:grpSpPr>
          <p:sp>
            <p:nvSpPr>
              <p:cNvPr id="62" name="직사각형 3">
                <a:extLst>
                  <a:ext uri="{FF2B5EF4-FFF2-40B4-BE49-F238E27FC236}">
                    <a16:creationId xmlns:a16="http://schemas.microsoft.com/office/drawing/2014/main" id="{3160D036-511B-F221-A612-33DBD0BD4D55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3" name="직사각형 29">
                <a:extLst>
                  <a:ext uri="{FF2B5EF4-FFF2-40B4-BE49-F238E27FC236}">
                    <a16:creationId xmlns:a16="http://schemas.microsoft.com/office/drawing/2014/main" id="{E91EF8FC-98A9-73A5-ED73-1D71484B4FDB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04" name="자유형 6">
                <a:extLst>
                  <a:ext uri="{FF2B5EF4-FFF2-40B4-BE49-F238E27FC236}">
                    <a16:creationId xmlns:a16="http://schemas.microsoft.com/office/drawing/2014/main" id="{5DA3F304-06DA-7BFC-F46C-5B418F489A94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20" name="직선 화살표 연결선 11">
              <a:extLst>
                <a:ext uri="{FF2B5EF4-FFF2-40B4-BE49-F238E27FC236}">
                  <a16:creationId xmlns:a16="http://schemas.microsoft.com/office/drawing/2014/main" id="{B7D4D429-CBF4-C0C1-97A9-D82850CE2B1D}"/>
                </a:ext>
              </a:extLst>
            </p:cNvPr>
            <p:cNvCxnSpPr>
              <a:cxnSpLocks/>
            </p:cNvCxnSpPr>
            <p:nvPr/>
          </p:nvCxnSpPr>
          <p:spPr>
            <a:xfrm>
              <a:off x="2456130" y="3696190"/>
              <a:ext cx="7706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A14B91-756B-636A-3E8D-821A20D23ABD}"/>
                </a:ext>
              </a:extLst>
            </p:cNvPr>
            <p:cNvSpPr txBox="1"/>
            <p:nvPr/>
          </p:nvSpPr>
          <p:spPr>
            <a:xfrm>
              <a:off x="2585581" y="3696190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1AC1D23-4804-C195-4C7D-04F2FA98E2EF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51" y="3696190"/>
              <a:ext cx="12105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546BA1-21A8-D37A-FCBA-B0AF6C19995F}"/>
                </a:ext>
              </a:extLst>
            </p:cNvPr>
            <p:cNvSpPr txBox="1"/>
            <p:nvPr/>
          </p:nvSpPr>
          <p:spPr>
            <a:xfrm>
              <a:off x="3519140" y="369619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내부도로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6" name="그룹 40">
              <a:extLst>
                <a:ext uri="{FF2B5EF4-FFF2-40B4-BE49-F238E27FC236}">
                  <a16:creationId xmlns:a16="http://schemas.microsoft.com/office/drawing/2014/main" id="{E13C732C-143E-0966-1D67-F222F281FFC6}"/>
                </a:ext>
              </a:extLst>
            </p:cNvPr>
            <p:cNvGrpSpPr/>
            <p:nvPr/>
          </p:nvGrpSpPr>
          <p:grpSpPr>
            <a:xfrm>
              <a:off x="4742238" y="2934512"/>
              <a:ext cx="248916" cy="762148"/>
              <a:chOff x="2369820" y="5803851"/>
              <a:chExt cx="254000" cy="777715"/>
            </a:xfrm>
          </p:grpSpPr>
          <p:sp>
            <p:nvSpPr>
              <p:cNvPr id="59" name="직사각형 41">
                <a:extLst>
                  <a:ext uri="{FF2B5EF4-FFF2-40B4-BE49-F238E27FC236}">
                    <a16:creationId xmlns:a16="http://schemas.microsoft.com/office/drawing/2014/main" id="{3FF28600-83E0-C14D-F3B3-D0E28B4157F1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0" name="직사각형 42">
                <a:extLst>
                  <a:ext uri="{FF2B5EF4-FFF2-40B4-BE49-F238E27FC236}">
                    <a16:creationId xmlns:a16="http://schemas.microsoft.com/office/drawing/2014/main" id="{8A08C2B6-B842-7BD0-CD77-6D5C4BF3967E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1" name="자유형 43">
                <a:extLst>
                  <a:ext uri="{FF2B5EF4-FFF2-40B4-BE49-F238E27FC236}">
                    <a16:creationId xmlns:a16="http://schemas.microsoft.com/office/drawing/2014/main" id="{E25C3157-849E-B2C7-7E56-D2B61D3F79B0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37" name="그룹 45">
              <a:extLst>
                <a:ext uri="{FF2B5EF4-FFF2-40B4-BE49-F238E27FC236}">
                  <a16:creationId xmlns:a16="http://schemas.microsoft.com/office/drawing/2014/main" id="{409F2F2B-9034-902F-DB8B-C88935D2730E}"/>
                </a:ext>
              </a:extLst>
            </p:cNvPr>
            <p:cNvGrpSpPr/>
            <p:nvPr/>
          </p:nvGrpSpPr>
          <p:grpSpPr>
            <a:xfrm>
              <a:off x="4430634" y="3696190"/>
              <a:ext cx="778616" cy="246221"/>
              <a:chOff x="615696" y="6839712"/>
              <a:chExt cx="2164316" cy="251249"/>
            </a:xfrm>
          </p:grpSpPr>
          <p:cxnSp>
            <p:nvCxnSpPr>
              <p:cNvPr id="57" name="직선 화살표 연결선 46">
                <a:extLst>
                  <a:ext uri="{FF2B5EF4-FFF2-40B4-BE49-F238E27FC236}">
                    <a16:creationId xmlns:a16="http://schemas.microsoft.com/office/drawing/2014/main" id="{54A2B02C-7C0D-4EC1-03E7-FD8A1922C7C6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2164316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4C0FEAB-BA62-5EAA-30F4-633B2AA8620D}"/>
                  </a:ext>
                </a:extLst>
              </p:cNvPr>
              <p:cNvSpPr txBox="1"/>
              <p:nvPr/>
            </p:nvSpPr>
            <p:spPr>
              <a:xfrm>
                <a:off x="1115925" y="6839712"/>
                <a:ext cx="1163870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38" name="직선 화살표 연결선 49">
              <a:extLst>
                <a:ext uri="{FF2B5EF4-FFF2-40B4-BE49-F238E27FC236}">
                  <a16:creationId xmlns:a16="http://schemas.microsoft.com/office/drawing/2014/main" id="{4D060587-FC69-AFB1-5288-9E1EC1B978DE}"/>
                </a:ext>
              </a:extLst>
            </p:cNvPr>
            <p:cNvCxnSpPr>
              <a:cxnSpLocks/>
            </p:cNvCxnSpPr>
            <p:nvPr/>
          </p:nvCxnSpPr>
          <p:spPr>
            <a:xfrm>
              <a:off x="5201990" y="3696185"/>
              <a:ext cx="1866443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D66727-941E-6061-B873-88B5B99EE181}"/>
                </a:ext>
              </a:extLst>
            </p:cNvPr>
            <p:cNvSpPr txBox="1"/>
            <p:nvPr/>
          </p:nvSpPr>
          <p:spPr>
            <a:xfrm>
              <a:off x="5913250" y="3696185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0" name="Picture 219">
              <a:extLst>
                <a:ext uri="{FF2B5EF4-FFF2-40B4-BE49-F238E27FC236}">
                  <a16:creationId xmlns:a16="http://schemas.microsoft.com/office/drawing/2014/main" id="{6A52475B-D4E6-2969-C17A-58948644C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385" b="90385" l="63177" r="77656"/>
                      </a14:imgEffect>
                    </a14:imgLayer>
                  </a14:imgProps>
                </a:ext>
              </a:extLst>
            </a:blip>
            <a:srcRect l="63277" t="76348" r="24912" b="8396"/>
            <a:stretch/>
          </p:blipFill>
          <p:spPr>
            <a:xfrm>
              <a:off x="5457651" y="2915587"/>
              <a:ext cx="1604870" cy="8248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39">
              <a:extLst>
                <a:ext uri="{FF2B5EF4-FFF2-40B4-BE49-F238E27FC236}">
                  <a16:creationId xmlns:a16="http://schemas.microsoft.com/office/drawing/2014/main" id="{A7B4ABF3-72F1-BBA6-7231-E7DE6E43D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7351" y="3369708"/>
              <a:ext cx="996245" cy="319484"/>
            </a:xfrm>
            <a:prstGeom prst="rect">
              <a:avLst/>
            </a:prstGeom>
          </p:spPr>
        </p:pic>
        <p:pic>
          <p:nvPicPr>
            <p:cNvPr id="42" name="그림 39">
              <a:extLst>
                <a:ext uri="{FF2B5EF4-FFF2-40B4-BE49-F238E27FC236}">
                  <a16:creationId xmlns:a16="http://schemas.microsoft.com/office/drawing/2014/main" id="{111DFFC9-5750-EF2A-F559-F27CB6B3F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6866" y="3369708"/>
              <a:ext cx="996245" cy="319484"/>
            </a:xfrm>
            <a:prstGeom prst="rect">
              <a:avLst/>
            </a:prstGeom>
          </p:spPr>
        </p:pic>
        <p:pic>
          <p:nvPicPr>
            <p:cNvPr id="43" name="그림 39">
              <a:extLst>
                <a:ext uri="{FF2B5EF4-FFF2-40B4-BE49-F238E27FC236}">
                  <a16:creationId xmlns:a16="http://schemas.microsoft.com/office/drawing/2014/main" id="{33208704-AD39-F43A-BE72-C7FFD55AD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7735" y="3367842"/>
              <a:ext cx="996245" cy="319484"/>
            </a:xfrm>
            <a:prstGeom prst="rect">
              <a:avLst/>
            </a:prstGeom>
          </p:spPr>
        </p:pic>
        <p:cxnSp>
          <p:nvCxnSpPr>
            <p:cNvPr id="44" name="직선 화살표 연결선 11">
              <a:extLst>
                <a:ext uri="{FF2B5EF4-FFF2-40B4-BE49-F238E27FC236}">
                  <a16:creationId xmlns:a16="http://schemas.microsoft.com/office/drawing/2014/main" id="{6513775C-2B0E-D288-9560-4FB7203CDB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20" y="3696190"/>
              <a:ext cx="123307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6DF1683-9E18-E470-96DF-5AF5EB3353CC}"/>
                </a:ext>
              </a:extLst>
            </p:cNvPr>
            <p:cNvSpPr txBox="1"/>
            <p:nvPr/>
          </p:nvSpPr>
          <p:spPr>
            <a:xfrm>
              <a:off x="1553928" y="3696190"/>
              <a:ext cx="5677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진입 전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46" name="그룹 7">
              <a:extLst>
                <a:ext uri="{FF2B5EF4-FFF2-40B4-BE49-F238E27FC236}">
                  <a16:creationId xmlns:a16="http://schemas.microsoft.com/office/drawing/2014/main" id="{BD5E6D48-5095-7FAE-418E-6374C1D5B4D9}"/>
                </a:ext>
              </a:extLst>
            </p:cNvPr>
            <p:cNvGrpSpPr/>
            <p:nvPr/>
          </p:nvGrpSpPr>
          <p:grpSpPr>
            <a:xfrm>
              <a:off x="7409756" y="2934514"/>
              <a:ext cx="248916" cy="762148"/>
              <a:chOff x="2369820" y="5803851"/>
              <a:chExt cx="254000" cy="777715"/>
            </a:xfrm>
          </p:grpSpPr>
          <p:sp>
            <p:nvSpPr>
              <p:cNvPr id="54" name="직사각형 3">
                <a:extLst>
                  <a:ext uri="{FF2B5EF4-FFF2-40B4-BE49-F238E27FC236}">
                    <a16:creationId xmlns:a16="http://schemas.microsoft.com/office/drawing/2014/main" id="{87AA01C7-8434-F311-BF02-CB140C77FF9B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5" name="직사각형 29">
                <a:extLst>
                  <a:ext uri="{FF2B5EF4-FFF2-40B4-BE49-F238E27FC236}">
                    <a16:creationId xmlns:a16="http://schemas.microsoft.com/office/drawing/2014/main" id="{1EBF7770-1E9A-5E84-95D7-360042FDC05C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6" name="자유형 37">
                <a:extLst>
                  <a:ext uri="{FF2B5EF4-FFF2-40B4-BE49-F238E27FC236}">
                    <a16:creationId xmlns:a16="http://schemas.microsoft.com/office/drawing/2014/main" id="{8A7B2686-0DCC-80AC-D21F-795293E9A2C5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47" name="그룹 30">
              <a:extLst>
                <a:ext uri="{FF2B5EF4-FFF2-40B4-BE49-F238E27FC236}">
                  <a16:creationId xmlns:a16="http://schemas.microsoft.com/office/drawing/2014/main" id="{798881DE-013A-88C0-A69F-D8D363A0AFDA}"/>
                </a:ext>
              </a:extLst>
            </p:cNvPr>
            <p:cNvGrpSpPr/>
            <p:nvPr/>
          </p:nvGrpSpPr>
          <p:grpSpPr>
            <a:xfrm>
              <a:off x="7077971" y="3696192"/>
              <a:ext cx="770642" cy="246221"/>
              <a:chOff x="615696" y="6839712"/>
              <a:chExt cx="786384" cy="251249"/>
            </a:xfrm>
          </p:grpSpPr>
          <p:cxnSp>
            <p:nvCxnSpPr>
              <p:cNvPr id="52" name="직선 화살표 연결선 11">
                <a:extLst>
                  <a:ext uri="{FF2B5EF4-FFF2-40B4-BE49-F238E27FC236}">
                    <a16:creationId xmlns:a16="http://schemas.microsoft.com/office/drawing/2014/main" id="{38DC1023-299D-EEB9-3D5B-F7EC411B56F2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786384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3A2309-798A-B56A-64B4-70CA33C75467}"/>
                  </a:ext>
                </a:extLst>
              </p:cNvPr>
              <p:cNvSpPr txBox="1"/>
              <p:nvPr/>
            </p:nvSpPr>
            <p:spPr>
              <a:xfrm>
                <a:off x="735554" y="6839712"/>
                <a:ext cx="546667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게이트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48" name="그림 39">
              <a:extLst>
                <a:ext uri="{FF2B5EF4-FFF2-40B4-BE49-F238E27FC236}">
                  <a16:creationId xmlns:a16="http://schemas.microsoft.com/office/drawing/2014/main" id="{C0ACB1B5-3AD2-9C57-1D36-8E0833D05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5538" y="3369708"/>
              <a:ext cx="996245" cy="319484"/>
            </a:xfrm>
            <a:prstGeom prst="rect">
              <a:avLst/>
            </a:prstGeom>
          </p:spPr>
        </p:pic>
        <p:grpSp>
          <p:nvGrpSpPr>
            <p:cNvPr id="49" name="그룹 30">
              <a:extLst>
                <a:ext uri="{FF2B5EF4-FFF2-40B4-BE49-F238E27FC236}">
                  <a16:creationId xmlns:a16="http://schemas.microsoft.com/office/drawing/2014/main" id="{3F1991EC-1BE7-8BD5-DD4B-81A7B627EEDE}"/>
                </a:ext>
              </a:extLst>
            </p:cNvPr>
            <p:cNvGrpSpPr/>
            <p:nvPr/>
          </p:nvGrpSpPr>
          <p:grpSpPr>
            <a:xfrm>
              <a:off x="7847407" y="3696190"/>
              <a:ext cx="1233072" cy="246221"/>
              <a:chOff x="1098004" y="6839712"/>
              <a:chExt cx="1258260" cy="251249"/>
            </a:xfrm>
          </p:grpSpPr>
          <p:cxnSp>
            <p:nvCxnSpPr>
              <p:cNvPr id="50" name="직선 화살표 연결선 11">
                <a:extLst>
                  <a:ext uri="{FF2B5EF4-FFF2-40B4-BE49-F238E27FC236}">
                    <a16:creationId xmlns:a16="http://schemas.microsoft.com/office/drawing/2014/main" id="{03BB56DD-4BD3-30B0-8B8D-4BF6E79086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004" y="6839712"/>
                <a:ext cx="1258260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45356F2-4E61-FE13-41F5-181ACE8264AF}"/>
                  </a:ext>
                </a:extLst>
              </p:cNvPr>
              <p:cNvSpPr txBox="1"/>
              <p:nvPr/>
            </p:nvSpPr>
            <p:spPr>
              <a:xfrm>
                <a:off x="1437447" y="6839712"/>
                <a:ext cx="579381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진출 후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709" name="TextBox 708">
            <a:extLst>
              <a:ext uri="{FF2B5EF4-FFF2-40B4-BE49-F238E27FC236}">
                <a16:creationId xmlns:a16="http://schemas.microsoft.com/office/drawing/2014/main" id="{F1202461-EC8C-D1E3-4F28-D9CB7DD5D329}"/>
              </a:ext>
            </a:extLst>
          </p:cNvPr>
          <p:cNvSpPr txBox="1"/>
          <p:nvPr/>
        </p:nvSpPr>
        <p:spPr>
          <a:xfrm>
            <a:off x="1175677" y="2366382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0" name="TextBox 709">
            <a:extLst>
              <a:ext uri="{FF2B5EF4-FFF2-40B4-BE49-F238E27FC236}">
                <a16:creationId xmlns:a16="http://schemas.microsoft.com/office/drawing/2014/main" id="{84BCF06C-BC76-4507-991F-5324A48B21F7}"/>
              </a:ext>
            </a:extLst>
          </p:cNvPr>
          <p:cNvSpPr txBox="1"/>
          <p:nvPr/>
        </p:nvSpPr>
        <p:spPr>
          <a:xfrm>
            <a:off x="2404020" y="2366382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1" name="TextBox 710">
            <a:extLst>
              <a:ext uri="{FF2B5EF4-FFF2-40B4-BE49-F238E27FC236}">
                <a16:creationId xmlns:a16="http://schemas.microsoft.com/office/drawing/2014/main" id="{3F0CF4F0-0F74-01D3-C62D-A095035D465C}"/>
              </a:ext>
            </a:extLst>
          </p:cNvPr>
          <p:cNvSpPr txBox="1"/>
          <p:nvPr/>
        </p:nvSpPr>
        <p:spPr>
          <a:xfrm>
            <a:off x="3138324" y="2381771"/>
            <a:ext cx="10865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9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3" name="TextBox 712">
            <a:extLst>
              <a:ext uri="{FF2B5EF4-FFF2-40B4-BE49-F238E27FC236}">
                <a16:creationId xmlns:a16="http://schemas.microsoft.com/office/drawing/2014/main" id="{E94E82F2-3E31-E57A-E719-52F249FC5FDF}"/>
              </a:ext>
            </a:extLst>
          </p:cNvPr>
          <p:cNvSpPr txBox="1"/>
          <p:nvPr/>
        </p:nvSpPr>
        <p:spPr>
          <a:xfrm>
            <a:off x="4425181" y="2366382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4" name="TextBox 713">
            <a:extLst>
              <a:ext uri="{FF2B5EF4-FFF2-40B4-BE49-F238E27FC236}">
                <a16:creationId xmlns:a16="http://schemas.microsoft.com/office/drawing/2014/main" id="{4DD20B1F-4062-D975-2FCE-FA6D383E190D}"/>
              </a:ext>
            </a:extLst>
          </p:cNvPr>
          <p:cNvSpPr txBox="1"/>
          <p:nvPr/>
        </p:nvSpPr>
        <p:spPr>
          <a:xfrm>
            <a:off x="5421828" y="2289438"/>
            <a:ext cx="119071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5" name="TextBox 714">
            <a:extLst>
              <a:ext uri="{FF2B5EF4-FFF2-40B4-BE49-F238E27FC236}">
                <a16:creationId xmlns:a16="http://schemas.microsoft.com/office/drawing/2014/main" id="{FA0569E9-D840-A0BD-F126-EC10D6089599}"/>
              </a:ext>
            </a:extLst>
          </p:cNvPr>
          <p:cNvSpPr txBox="1"/>
          <p:nvPr/>
        </p:nvSpPr>
        <p:spPr>
          <a:xfrm>
            <a:off x="7143161" y="2366382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066C07F2-6E36-56F8-FEA8-8BE2E02A8929}"/>
              </a:ext>
            </a:extLst>
          </p:cNvPr>
          <p:cNvSpPr/>
          <p:nvPr/>
        </p:nvSpPr>
        <p:spPr>
          <a:xfrm>
            <a:off x="2328299" y="1361575"/>
            <a:ext cx="698504" cy="1402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038C815D-E9A7-7415-D823-43EEB07D167C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2.5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3-2)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게이트 진입 에러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9" name="순서도: 수행의 시작/종료 718">
            <a:extLst>
              <a:ext uri="{FF2B5EF4-FFF2-40B4-BE49-F238E27FC236}">
                <a16:creationId xmlns:a16="http://schemas.microsoft.com/office/drawing/2014/main" id="{58FA57C6-B50B-66B7-2CC2-4F0BEAFA4F7E}"/>
              </a:ext>
            </a:extLst>
          </p:cNvPr>
          <p:cNvSpPr/>
          <p:nvPr/>
        </p:nvSpPr>
        <p:spPr>
          <a:xfrm>
            <a:off x="1279567" y="286925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게이트 진입 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정보생성</a:t>
            </a: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EEDA94D8-A8A0-ACFE-775A-40C1DA0767CD}"/>
              </a:ext>
            </a:extLst>
          </p:cNvPr>
          <p:cNvSpPr/>
          <p:nvPr/>
        </p:nvSpPr>
        <p:spPr>
          <a:xfrm>
            <a:off x="1277842" y="3500425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</a:t>
            </a:r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에러</a:t>
            </a:r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) </a:t>
            </a:r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정보 저장</a:t>
            </a:r>
          </a:p>
        </p:txBody>
      </p:sp>
      <p:cxnSp>
        <p:nvCxnSpPr>
          <p:cNvPr id="721" name="직선 화살표 연결선 720">
            <a:extLst>
              <a:ext uri="{FF2B5EF4-FFF2-40B4-BE49-F238E27FC236}">
                <a16:creationId xmlns:a16="http://schemas.microsoft.com/office/drawing/2014/main" id="{91AA9DD0-461D-07BD-AB61-59B769ACBF72}"/>
              </a:ext>
            </a:extLst>
          </p:cNvPr>
          <p:cNvCxnSpPr>
            <a:cxnSpLocks/>
            <a:stCxn id="719" idx="2"/>
            <a:endCxn id="720" idx="0"/>
          </p:cNvCxnSpPr>
          <p:nvPr/>
        </p:nvCxnSpPr>
        <p:spPr>
          <a:xfrm flipH="1">
            <a:off x="1997842" y="3355029"/>
            <a:ext cx="863" cy="145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" name="순서도: 종속 처리 722">
            <a:extLst>
              <a:ext uri="{FF2B5EF4-FFF2-40B4-BE49-F238E27FC236}">
                <a16:creationId xmlns:a16="http://schemas.microsoft.com/office/drawing/2014/main" id="{076FB9E9-063F-0034-DE1A-9ACB3CB20E65}"/>
              </a:ext>
            </a:extLst>
          </p:cNvPr>
          <p:cNvSpPr/>
          <p:nvPr/>
        </p:nvSpPr>
        <p:spPr>
          <a:xfrm>
            <a:off x="1277842" y="4124577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4" name="직선 화살표 연결선 723">
            <a:extLst>
              <a:ext uri="{FF2B5EF4-FFF2-40B4-BE49-F238E27FC236}">
                <a16:creationId xmlns:a16="http://schemas.microsoft.com/office/drawing/2014/main" id="{90D9CBD1-674C-9325-6571-29D8D61357FE}"/>
              </a:ext>
            </a:extLst>
          </p:cNvPr>
          <p:cNvCxnSpPr>
            <a:cxnSpLocks/>
            <a:stCxn id="720" idx="2"/>
            <a:endCxn id="723" idx="0"/>
          </p:cNvCxnSpPr>
          <p:nvPr/>
        </p:nvCxnSpPr>
        <p:spPr>
          <a:xfrm>
            <a:off x="1997842" y="3937420"/>
            <a:ext cx="0" cy="187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5" name="순서도: 종속 처리 724">
            <a:extLst>
              <a:ext uri="{FF2B5EF4-FFF2-40B4-BE49-F238E27FC236}">
                <a16:creationId xmlns:a16="http://schemas.microsoft.com/office/drawing/2014/main" id="{54106C00-1A98-1E08-B3AD-38A672CAA94B}"/>
              </a:ext>
            </a:extLst>
          </p:cNvPr>
          <p:cNvSpPr/>
          <p:nvPr/>
        </p:nvSpPr>
        <p:spPr>
          <a:xfrm>
            <a:off x="1277842" y="5283291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블록체인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6" name="직선 화살표 연결선 725">
            <a:extLst>
              <a:ext uri="{FF2B5EF4-FFF2-40B4-BE49-F238E27FC236}">
                <a16:creationId xmlns:a16="http://schemas.microsoft.com/office/drawing/2014/main" id="{E2D4959E-0225-AD63-06A2-F18F5B4F14CF}"/>
              </a:ext>
            </a:extLst>
          </p:cNvPr>
          <p:cNvCxnSpPr>
            <a:cxnSpLocks/>
            <a:stCxn id="727" idx="2"/>
            <a:endCxn id="725" idx="0"/>
          </p:cNvCxnSpPr>
          <p:nvPr/>
        </p:nvCxnSpPr>
        <p:spPr>
          <a:xfrm>
            <a:off x="1997842" y="5097489"/>
            <a:ext cx="0" cy="185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C6E606AF-30D4-A1AC-EFC6-E506D7024064}"/>
              </a:ext>
            </a:extLst>
          </p:cNvPr>
          <p:cNvSpPr/>
          <p:nvPr/>
        </p:nvSpPr>
        <p:spPr>
          <a:xfrm>
            <a:off x="1277842" y="4660494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</a:t>
            </a:r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에러</a:t>
            </a:r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)</a:t>
            </a:r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 정보 전송</a:t>
            </a:r>
          </a:p>
        </p:txBody>
      </p:sp>
      <p:cxnSp>
        <p:nvCxnSpPr>
          <p:cNvPr id="728" name="직선 화살표 연결선 727">
            <a:extLst>
              <a:ext uri="{FF2B5EF4-FFF2-40B4-BE49-F238E27FC236}">
                <a16:creationId xmlns:a16="http://schemas.microsoft.com/office/drawing/2014/main" id="{78BAB3DD-C01B-2DFB-C181-DFA1D6391212}"/>
              </a:ext>
            </a:extLst>
          </p:cNvPr>
          <p:cNvCxnSpPr>
            <a:cxnSpLocks/>
            <a:stCxn id="723" idx="2"/>
            <a:endCxn id="727" idx="0"/>
          </p:cNvCxnSpPr>
          <p:nvPr/>
        </p:nvCxnSpPr>
        <p:spPr>
          <a:xfrm>
            <a:off x="1997842" y="4472038"/>
            <a:ext cx="0" cy="188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9" name="순서도: 판단 728">
            <a:extLst>
              <a:ext uri="{FF2B5EF4-FFF2-40B4-BE49-F238E27FC236}">
                <a16:creationId xmlns:a16="http://schemas.microsoft.com/office/drawing/2014/main" id="{971991AF-A37C-81CB-73ED-9608960E4574}"/>
              </a:ext>
            </a:extLst>
          </p:cNvPr>
          <p:cNvSpPr/>
          <p:nvPr/>
        </p:nvSpPr>
        <p:spPr>
          <a:xfrm>
            <a:off x="1285816" y="5824235"/>
            <a:ext cx="1424052" cy="55267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검증</a:t>
            </a:r>
          </a:p>
        </p:txBody>
      </p:sp>
      <p:cxnSp>
        <p:nvCxnSpPr>
          <p:cNvPr id="731" name="직선 화살표 연결선 730">
            <a:extLst>
              <a:ext uri="{FF2B5EF4-FFF2-40B4-BE49-F238E27FC236}">
                <a16:creationId xmlns:a16="http://schemas.microsoft.com/office/drawing/2014/main" id="{86E2381F-AD9D-774E-D2EA-4D947DFCB10A}"/>
              </a:ext>
            </a:extLst>
          </p:cNvPr>
          <p:cNvCxnSpPr>
            <a:cxnSpLocks/>
            <a:stCxn id="725" idx="2"/>
            <a:endCxn id="729" idx="0"/>
          </p:cNvCxnSpPr>
          <p:nvPr/>
        </p:nvCxnSpPr>
        <p:spPr>
          <a:xfrm>
            <a:off x="1997842" y="5630752"/>
            <a:ext cx="0" cy="193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연결선: 꺾임 731">
            <a:extLst>
              <a:ext uri="{FF2B5EF4-FFF2-40B4-BE49-F238E27FC236}">
                <a16:creationId xmlns:a16="http://schemas.microsoft.com/office/drawing/2014/main" id="{DC5E1A87-6A55-66CF-ECF6-D9AE624D9178}"/>
              </a:ext>
            </a:extLst>
          </p:cNvPr>
          <p:cNvCxnSpPr>
            <a:cxnSpLocks/>
            <a:stCxn id="729" idx="3"/>
            <a:endCxn id="733" idx="1"/>
          </p:cNvCxnSpPr>
          <p:nvPr/>
        </p:nvCxnSpPr>
        <p:spPr>
          <a:xfrm flipV="1">
            <a:off x="2709868" y="5024388"/>
            <a:ext cx="2287915" cy="1076182"/>
          </a:xfrm>
          <a:prstGeom prst="bentConnector3">
            <a:avLst>
              <a:gd name="adj1" fmla="val 8053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946D9413-32FD-388F-E839-D86BE0092C3C}"/>
              </a:ext>
            </a:extLst>
          </p:cNvPr>
          <p:cNvSpPr/>
          <p:nvPr/>
        </p:nvSpPr>
        <p:spPr>
          <a:xfrm>
            <a:off x="4997783" y="4805890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블록체인 저장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36" name="순서도: 종속 처리 735">
            <a:extLst>
              <a:ext uri="{FF2B5EF4-FFF2-40B4-BE49-F238E27FC236}">
                <a16:creationId xmlns:a16="http://schemas.microsoft.com/office/drawing/2014/main" id="{7C347937-3110-38E3-A135-BCBD84A94C68}"/>
              </a:ext>
            </a:extLst>
          </p:cNvPr>
          <p:cNvSpPr/>
          <p:nvPr/>
        </p:nvSpPr>
        <p:spPr>
          <a:xfrm>
            <a:off x="7312432" y="4848316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운송 </a:t>
            </a:r>
            <a:r>
              <a:rPr lang="ko-KR" altLang="en-US" sz="900" dirty="0" err="1">
                <a:solidFill>
                  <a:sysClr val="windowText" lastClr="000000"/>
                </a:solidFill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37" name="연결선: 꺾임 736">
            <a:extLst>
              <a:ext uri="{FF2B5EF4-FFF2-40B4-BE49-F238E27FC236}">
                <a16:creationId xmlns:a16="http://schemas.microsoft.com/office/drawing/2014/main" id="{7FDA39C3-19BA-6D29-42BE-6995E0D72CEC}"/>
              </a:ext>
            </a:extLst>
          </p:cNvPr>
          <p:cNvCxnSpPr>
            <a:stCxn id="733" idx="3"/>
            <a:endCxn id="736" idx="1"/>
          </p:cNvCxnSpPr>
          <p:nvPr/>
        </p:nvCxnSpPr>
        <p:spPr>
          <a:xfrm flipV="1">
            <a:off x="6437783" y="5022047"/>
            <a:ext cx="874649" cy="23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1" name="순서도: 수행의 시작/종료 740">
            <a:extLst>
              <a:ext uri="{FF2B5EF4-FFF2-40B4-BE49-F238E27FC236}">
                <a16:creationId xmlns:a16="http://schemas.microsoft.com/office/drawing/2014/main" id="{F50C090C-68F4-3CAB-C17F-BC6209336B6B}"/>
              </a:ext>
            </a:extLst>
          </p:cNvPr>
          <p:cNvSpPr/>
          <p:nvPr/>
        </p:nvSpPr>
        <p:spPr>
          <a:xfrm>
            <a:off x="7314157" y="5674697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+mn-ea"/>
              </a:rPr>
              <a:t>올컨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e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앱에서 인수도증 발행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42" name="직선 화살표 연결선 741">
            <a:extLst>
              <a:ext uri="{FF2B5EF4-FFF2-40B4-BE49-F238E27FC236}">
                <a16:creationId xmlns:a16="http://schemas.microsoft.com/office/drawing/2014/main" id="{F67306B1-34D5-E0AB-4815-3361D4E7B7AD}"/>
              </a:ext>
            </a:extLst>
          </p:cNvPr>
          <p:cNvCxnSpPr>
            <a:cxnSpLocks/>
            <a:stCxn id="736" idx="2"/>
            <a:endCxn id="741" idx="0"/>
          </p:cNvCxnSpPr>
          <p:nvPr/>
        </p:nvCxnSpPr>
        <p:spPr>
          <a:xfrm>
            <a:off x="8032432" y="5195777"/>
            <a:ext cx="863" cy="478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7" name="사각형 설명선 46">
            <a:extLst>
              <a:ext uri="{FF2B5EF4-FFF2-40B4-BE49-F238E27FC236}">
                <a16:creationId xmlns:a16="http://schemas.microsoft.com/office/drawing/2014/main" id="{839111FD-1468-386D-B265-9E4979F056FA}"/>
              </a:ext>
            </a:extLst>
          </p:cNvPr>
          <p:cNvSpPr/>
          <p:nvPr/>
        </p:nvSpPr>
        <p:spPr>
          <a:xfrm>
            <a:off x="3252870" y="4004220"/>
            <a:ext cx="2400961" cy="519476"/>
          </a:xfrm>
          <a:prstGeom prst="wedgeRectCallout">
            <a:avLst>
              <a:gd name="adj1" fmla="val -74255"/>
              <a:gd name="adj2" fmla="val 699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TRK_NO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획득</a:t>
            </a:r>
            <a:endParaRPr lang="en-US" altLang="ko-KR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HITOPS3-WEB-BLK-S-GETITTINFOBYTRKNO</a:t>
            </a:r>
            <a:endParaRPr lang="ko-KR" altLang="en-US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프로그램으로 데이터 조회</a:t>
            </a:r>
          </a:p>
        </p:txBody>
      </p:sp>
      <p:grpSp>
        <p:nvGrpSpPr>
          <p:cNvPr id="819" name="그룹 818">
            <a:extLst>
              <a:ext uri="{FF2B5EF4-FFF2-40B4-BE49-F238E27FC236}">
                <a16:creationId xmlns:a16="http://schemas.microsoft.com/office/drawing/2014/main" id="{98386042-67EA-35B4-4ED8-D53A42A07B6E}"/>
              </a:ext>
            </a:extLst>
          </p:cNvPr>
          <p:cNvGrpSpPr/>
          <p:nvPr/>
        </p:nvGrpSpPr>
        <p:grpSpPr>
          <a:xfrm>
            <a:off x="3057378" y="4607402"/>
            <a:ext cx="1350893" cy="1353460"/>
            <a:chOff x="10216306" y="327936"/>
            <a:chExt cx="1350893" cy="1353460"/>
          </a:xfrm>
        </p:grpSpPr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D9008AE0-2302-3BC7-69B8-BB80E9F956E8}"/>
                </a:ext>
              </a:extLst>
            </p:cNvPr>
            <p:cNvSpPr/>
            <p:nvPr/>
          </p:nvSpPr>
          <p:spPr>
            <a:xfrm>
              <a:off x="10216306" y="327936"/>
              <a:ext cx="1350893" cy="1353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001F0597-EE65-EA12-1493-609FD628938D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게이트 진입 정보</a:t>
              </a: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B97A381A-800D-756E-D05F-CA705FB774ED}"/>
                </a:ext>
              </a:extLst>
            </p:cNvPr>
            <p:cNvSpPr/>
            <p:nvPr/>
          </p:nvSpPr>
          <p:spPr>
            <a:xfrm>
              <a:off x="10286086" y="591095"/>
              <a:ext cx="1217253" cy="995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 err="1">
                  <a:solidFill>
                    <a:schemeClr val="tx1"/>
                  </a:solidFill>
                </a:rPr>
                <a:t>pinNo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</a:rPr>
                <a:t>장치장</a:t>
              </a:r>
              <a:r>
                <a:rPr lang="ko-KR" altLang="en-US" sz="600" b="1" dirty="0">
                  <a:solidFill>
                    <a:schemeClr val="tx1"/>
                  </a:solidFill>
                </a:rPr>
                <a:t> 위치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이동 위치</a:t>
              </a:r>
              <a:endParaRPr lang="en-US" altLang="ko-KR" sz="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20" name="직선 화살표 연결선 819">
            <a:extLst>
              <a:ext uri="{FF2B5EF4-FFF2-40B4-BE49-F238E27FC236}">
                <a16:creationId xmlns:a16="http://schemas.microsoft.com/office/drawing/2014/main" id="{94F8E3DF-E2AA-AA3D-60FC-6C5ED3458806}"/>
              </a:ext>
            </a:extLst>
          </p:cNvPr>
          <p:cNvCxnSpPr>
            <a:cxnSpLocks/>
            <a:endCxn id="727" idx="3"/>
          </p:cNvCxnSpPr>
          <p:nvPr/>
        </p:nvCxnSpPr>
        <p:spPr>
          <a:xfrm flipH="1">
            <a:off x="2717842" y="4878992"/>
            <a:ext cx="3391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4B2C04-70FA-267B-C174-9CE376331D12}"/>
              </a:ext>
            </a:extLst>
          </p:cNvPr>
          <p:cNvSpPr/>
          <p:nvPr/>
        </p:nvSpPr>
        <p:spPr>
          <a:xfrm>
            <a:off x="5273192" y="546722"/>
            <a:ext cx="3781968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HITOPS3-WEB-BLK-S-GETITTINFOBYTRKNO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IF-VBS-SLIP-013</a:t>
            </a:r>
            <a:endParaRPr lang="ko-KR" altLang="en-US" sz="7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F69164-2AD7-DE57-2260-CC24BA15E1A5}"/>
              </a:ext>
            </a:extLst>
          </p:cNvPr>
          <p:cNvGraphicFramePr>
            <a:graphicFrameLocks noGrp="1"/>
          </p:cNvGraphicFramePr>
          <p:nvPr/>
        </p:nvGraphicFramePr>
        <p:xfrm>
          <a:off x="9263851" y="3751386"/>
          <a:ext cx="5093652" cy="388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980">
                  <a:extLst>
                    <a:ext uri="{9D8B030D-6E8A-4147-A177-3AD203B41FA5}">
                      <a16:colId xmlns:a16="http://schemas.microsoft.com/office/drawing/2014/main" val="641796423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190158198"/>
                    </a:ext>
                  </a:extLst>
                </a:gridCol>
                <a:gridCol w="2591117">
                  <a:extLst>
                    <a:ext uri="{9D8B030D-6E8A-4147-A177-3AD203B41FA5}">
                      <a16:colId xmlns:a16="http://schemas.microsoft.com/office/drawing/2014/main" val="4017892279"/>
                    </a:ext>
                  </a:extLst>
                </a:gridCol>
              </a:tblGrid>
              <a:tr h="284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프로그램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8924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사전반출입정보검증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HITOPS3-WEB-BLK-S-CRTBLKCHNMST(T/S)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21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사전반출입정보삭제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513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프리게이트진입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8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IF-VBS-SLIP-013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5163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28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IF-VBS-SLIP-019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57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작업위치변경결과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7022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블록진입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HITOPS3-GTE-CMN-S-GETTRKBLKENTER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592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IF-VBS-SLIP-025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상하차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HITOPS3-WEB-BLK-S-GETITTINFOBYJOBSEQ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985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IF-VBS-SLIP-028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API-BPA-INFO-S-GETCNTRPININFO3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566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수동 게이트 진입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복화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HITOPS3-WEB-BLK-S-CRTBLKCHNMST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526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650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IF-VBS-SLIP-006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냉컨플러그아웃결과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603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반출입취소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88055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7ED1AAF-94A4-9882-C21E-724C66D23DD4}"/>
              </a:ext>
            </a:extLst>
          </p:cNvPr>
          <p:cNvGraphicFramePr>
            <a:graphicFrameLocks noGrp="1"/>
          </p:cNvGraphicFramePr>
          <p:nvPr/>
        </p:nvGraphicFramePr>
        <p:xfrm>
          <a:off x="9269486" y="-84966"/>
          <a:ext cx="5801027" cy="375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345">
                  <a:extLst>
                    <a:ext uri="{9D8B030D-6E8A-4147-A177-3AD203B41FA5}">
                      <a16:colId xmlns:a16="http://schemas.microsoft.com/office/drawing/2014/main" val="701021905"/>
                    </a:ext>
                  </a:extLst>
                </a:gridCol>
                <a:gridCol w="4651682">
                  <a:extLst>
                    <a:ext uri="{9D8B030D-6E8A-4147-A177-3AD203B41FA5}">
                      <a16:colId xmlns:a16="http://schemas.microsoft.com/office/drawing/2014/main" val="2519940435"/>
                    </a:ext>
                  </a:extLst>
                </a:gridCol>
              </a:tblGrid>
              <a:tr h="267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7181679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CO↔MSG↔TMN_COD↔</a:t>
                      </a:r>
                      <a:r>
                        <a:rPr lang="en-US" altLang="ko-KR" sz="800" b="1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↔PROCESS_STATUS↔ERROR_MESSAGE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666725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CD↔MSG↔TMN_COD↔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ISSUE_SEQ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9897003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GT↔MSG↔TMN_COD↔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EIR_NO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↔GATE_NO↔LANE_NO↔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MSG_COD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↔MSG_DESC↔MSG_DATE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2577747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BLKEN+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JOBSEQ(15)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+Block(2) + Bay(3)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isYT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(1)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TruckNo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(20)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272794"/>
                  </a:ext>
                </a:extLst>
              </a:tr>
              <a:tr h="723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위치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CHGLOC↔MSG↔TMN_COD↔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CNTR_INSP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↔TYPE_BIZ↔VIRTUAL_USE_TAG↔MANUAL_ROTATE↔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CNTR_BLK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CNTR_BAY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CNTR_ROW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CNTR_TIR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CLEAN_YN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443619"/>
                  </a:ext>
                </a:extLst>
              </a:tr>
              <a:tr h="471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스왑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EMTSWP↔MSG↔TMN_COD↔EIR_NO↔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↔COPINO_ID↔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PREV_CNTR_NO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NEXT_CNTR_NO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63772"/>
                  </a:ext>
                </a:extLst>
              </a:tr>
              <a:tr h="597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JB↔CFM↔PoolNo↔QcNo↔WrkSts↔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↔JobTyp↔JobSts↔CntrNo↔FmBlk↔FmBay↔FmRow↔FmTir↔ToBlk↔ToBay↔ToRow↔ToTir↔TS↔Dir</a:t>
                      </a:r>
                    </a:p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YtSts↔ChzNo↔QcSts↔WrkVBay↔VslHod↔L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iftTyp↔EndDte↔TrkTyp↔YtNo↔CntrSz↔CntrTyp↔TmnCod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891681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냉컨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플러그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RF↔MSG↔TMN_COD↔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↔PLUG_ORD↔ORD_SEQ↔TYPE↔FINISH(OLD)↔FINISH(NEW)↔CNL_TAG(OLD)↔CNL_TAG(NEW)↔END_CHG(Y/N)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8604403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반입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미할당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NONLOC↔MSG↔TMN_COD↔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↔CNTR_INSP↔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1364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464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0C6F0-F683-DE86-4A3A-5CF9BD029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모서리가 둥근 직사각형 444">
            <a:extLst>
              <a:ext uri="{FF2B5EF4-FFF2-40B4-BE49-F238E27FC236}">
                <a16:creationId xmlns:a16="http://schemas.microsoft.com/office/drawing/2014/main" id="{8399C015-7869-D1A7-C5B8-A3F15AE8113E}"/>
              </a:ext>
            </a:extLst>
          </p:cNvPr>
          <p:cNvSpPr/>
          <p:nvPr/>
        </p:nvSpPr>
        <p:spPr>
          <a:xfrm rot="10800000" flipH="1" flipV="1">
            <a:off x="982859" y="4320421"/>
            <a:ext cx="8025448" cy="221220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4" name="모서리가 둥근 직사각형 444">
            <a:extLst>
              <a:ext uri="{FF2B5EF4-FFF2-40B4-BE49-F238E27FC236}">
                <a16:creationId xmlns:a16="http://schemas.microsoft.com/office/drawing/2014/main" id="{A8970582-A084-FDBE-AFBA-0C6EBDFC58AB}"/>
              </a:ext>
            </a:extLst>
          </p:cNvPr>
          <p:cNvSpPr/>
          <p:nvPr/>
        </p:nvSpPr>
        <p:spPr>
          <a:xfrm rot="10800000" flipH="1" flipV="1">
            <a:off x="1000964" y="2267372"/>
            <a:ext cx="8025448" cy="227744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46" name="그룹 745">
            <a:extLst>
              <a:ext uri="{FF2B5EF4-FFF2-40B4-BE49-F238E27FC236}">
                <a16:creationId xmlns:a16="http://schemas.microsoft.com/office/drawing/2014/main" id="{E00B7466-6571-4072-6F19-9B3B66989752}"/>
              </a:ext>
            </a:extLst>
          </p:cNvPr>
          <p:cNvGrpSpPr/>
          <p:nvPr/>
        </p:nvGrpSpPr>
        <p:grpSpPr>
          <a:xfrm>
            <a:off x="36709" y="3316246"/>
            <a:ext cx="866731" cy="713273"/>
            <a:chOff x="2304137" y="4187852"/>
            <a:chExt cx="866731" cy="713273"/>
          </a:xfrm>
        </p:grpSpPr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9AF2B96A-F7E8-D592-64E7-FD929CE3A65D}"/>
                </a:ext>
              </a:extLst>
            </p:cNvPr>
            <p:cNvSpPr/>
            <p:nvPr/>
          </p:nvSpPr>
          <p:spPr>
            <a:xfrm>
              <a:off x="2304137" y="4187852"/>
              <a:ext cx="866731" cy="7132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A222A662-66E3-9716-48BE-59D3C9E722AD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749" name="그래픽 748">
              <a:extLst>
                <a:ext uri="{FF2B5EF4-FFF2-40B4-BE49-F238E27FC236}">
                  <a16:creationId xmlns:a16="http://schemas.microsoft.com/office/drawing/2014/main" id="{57E7DEC1-0B67-62BF-6476-B15FAF53F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04644" y="4408839"/>
              <a:ext cx="446647" cy="412290"/>
            </a:xfrm>
            <a:prstGeom prst="rect">
              <a:avLst/>
            </a:prstGeom>
          </p:spPr>
        </p:pic>
      </p:grpSp>
      <p:grpSp>
        <p:nvGrpSpPr>
          <p:cNvPr id="750" name="그룹 749">
            <a:extLst>
              <a:ext uri="{FF2B5EF4-FFF2-40B4-BE49-F238E27FC236}">
                <a16:creationId xmlns:a16="http://schemas.microsoft.com/office/drawing/2014/main" id="{757A9A68-94D4-C8B4-F3FB-DF97535F039F}"/>
              </a:ext>
            </a:extLst>
          </p:cNvPr>
          <p:cNvGrpSpPr/>
          <p:nvPr/>
        </p:nvGrpSpPr>
        <p:grpSpPr>
          <a:xfrm>
            <a:off x="36709" y="4696667"/>
            <a:ext cx="866731" cy="771245"/>
            <a:chOff x="86564" y="4818278"/>
            <a:chExt cx="866731" cy="771245"/>
          </a:xfrm>
        </p:grpSpPr>
        <p:grpSp>
          <p:nvGrpSpPr>
            <p:cNvPr id="751" name="그룹 750">
              <a:extLst>
                <a:ext uri="{FF2B5EF4-FFF2-40B4-BE49-F238E27FC236}">
                  <a16:creationId xmlns:a16="http://schemas.microsoft.com/office/drawing/2014/main" id="{EED90064-16BA-08FC-A1BC-6D20E9C663A3}"/>
                </a:ext>
              </a:extLst>
            </p:cNvPr>
            <p:cNvGrpSpPr/>
            <p:nvPr/>
          </p:nvGrpSpPr>
          <p:grpSpPr>
            <a:xfrm>
              <a:off x="86564" y="4818278"/>
              <a:ext cx="866731" cy="771245"/>
              <a:chOff x="2304137" y="4129880"/>
              <a:chExt cx="866731" cy="771245"/>
            </a:xfrm>
          </p:grpSpPr>
          <p:sp>
            <p:nvSpPr>
              <p:cNvPr id="771" name="직사각형 770">
                <a:extLst>
                  <a:ext uri="{FF2B5EF4-FFF2-40B4-BE49-F238E27FC236}">
                    <a16:creationId xmlns:a16="http://schemas.microsoft.com/office/drawing/2014/main" id="{76D8EEB7-0520-4CD8-1B8B-4A895AF542D2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2" name="직사각형 771">
                <a:extLst>
                  <a:ext uri="{FF2B5EF4-FFF2-40B4-BE49-F238E27FC236}">
                    <a16:creationId xmlns:a16="http://schemas.microsoft.com/office/drawing/2014/main" id="{08716C86-61E6-2FA2-2B2C-96454F28AA6B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블록체인</a:t>
                </a:r>
              </a:p>
            </p:txBody>
          </p:sp>
        </p:grpSp>
        <p:grpSp>
          <p:nvGrpSpPr>
            <p:cNvPr id="752" name="그룹 751">
              <a:extLst>
                <a:ext uri="{FF2B5EF4-FFF2-40B4-BE49-F238E27FC236}">
                  <a16:creationId xmlns:a16="http://schemas.microsoft.com/office/drawing/2014/main" id="{A071E1C1-E034-CEB6-4EE0-CB8FC6D64007}"/>
                </a:ext>
              </a:extLst>
            </p:cNvPr>
            <p:cNvGrpSpPr/>
            <p:nvPr/>
          </p:nvGrpSpPr>
          <p:grpSpPr>
            <a:xfrm>
              <a:off x="279537" y="5078064"/>
              <a:ext cx="480783" cy="480784"/>
              <a:chOff x="2975499" y="6075627"/>
              <a:chExt cx="480783" cy="480784"/>
            </a:xfrm>
          </p:grpSpPr>
          <p:sp>
            <p:nvSpPr>
              <p:cNvPr id="753" name="자유형: 도형 752">
                <a:extLst>
                  <a:ext uri="{FF2B5EF4-FFF2-40B4-BE49-F238E27FC236}">
                    <a16:creationId xmlns:a16="http://schemas.microsoft.com/office/drawing/2014/main" id="{0F4E36E1-CA25-25A7-5808-33740A5D52B3}"/>
                  </a:ext>
                </a:extLst>
              </p:cNvPr>
              <p:cNvSpPr/>
              <p:nvPr/>
            </p:nvSpPr>
            <p:spPr>
              <a:xfrm rot="18889200">
                <a:off x="2975499" y="6075627"/>
                <a:ext cx="480784" cy="480783"/>
              </a:xfrm>
              <a:custGeom>
                <a:avLst/>
                <a:gdLst>
                  <a:gd name="connsiteX0" fmla="*/ 457952 w 458343"/>
                  <a:gd name="connsiteY0" fmla="*/ 227897 h 458343"/>
                  <a:gd name="connsiteX1" fmla="*/ 228780 w 458343"/>
                  <a:gd name="connsiteY1" fmla="*/ 457069 h 458343"/>
                  <a:gd name="connsiteX2" fmla="*/ -391 w 458343"/>
                  <a:gd name="connsiteY2" fmla="*/ 227897 h 458343"/>
                  <a:gd name="connsiteX3" fmla="*/ 228780 w 458343"/>
                  <a:gd name="connsiteY3" fmla="*/ -1275 h 458343"/>
                  <a:gd name="connsiteX4" fmla="*/ 457952 w 458343"/>
                  <a:gd name="connsiteY4" fmla="*/ 227897 h 4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343" h="458343">
                    <a:moveTo>
                      <a:pt x="457952" y="227897"/>
                    </a:moveTo>
                    <a:cubicBezTo>
                      <a:pt x="457952" y="354465"/>
                      <a:pt x="355348" y="457069"/>
                      <a:pt x="228780" y="457069"/>
                    </a:cubicBezTo>
                    <a:cubicBezTo>
                      <a:pt x="102212" y="457069"/>
                      <a:pt x="-391" y="354466"/>
                      <a:pt x="-391" y="227897"/>
                    </a:cubicBezTo>
                    <a:cubicBezTo>
                      <a:pt x="-391" y="101329"/>
                      <a:pt x="102212" y="-1275"/>
                      <a:pt x="228780" y="-1275"/>
                    </a:cubicBezTo>
                    <a:cubicBezTo>
                      <a:pt x="355348" y="-1275"/>
                      <a:pt x="457952" y="101328"/>
                      <a:pt x="457952" y="22789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754" name="그룹 753">
                <a:extLst>
                  <a:ext uri="{FF2B5EF4-FFF2-40B4-BE49-F238E27FC236}">
                    <a16:creationId xmlns:a16="http://schemas.microsoft.com/office/drawing/2014/main" id="{2061F025-D7F1-6B64-4EAC-AA20947D330F}"/>
                  </a:ext>
                </a:extLst>
              </p:cNvPr>
              <p:cNvGrpSpPr/>
              <p:nvPr/>
            </p:nvGrpSpPr>
            <p:grpSpPr>
              <a:xfrm>
                <a:off x="3005593" y="6110075"/>
                <a:ext cx="421948" cy="421742"/>
                <a:chOff x="-605738" y="4053446"/>
                <a:chExt cx="599313" cy="599019"/>
              </a:xfrm>
            </p:grpSpPr>
            <p:sp>
              <p:nvSpPr>
                <p:cNvPr id="755" name="자유형: 도형 754">
                  <a:extLst>
                    <a:ext uri="{FF2B5EF4-FFF2-40B4-BE49-F238E27FC236}">
                      <a16:creationId xmlns:a16="http://schemas.microsoft.com/office/drawing/2014/main" id="{02EB3119-8D11-55CF-0690-718DEC795345}"/>
                    </a:ext>
                  </a:extLst>
                </p:cNvPr>
                <p:cNvSpPr/>
                <p:nvPr/>
              </p:nvSpPr>
              <p:spPr>
                <a:xfrm>
                  <a:off x="-294725" y="4053446"/>
                  <a:ext cx="288300" cy="332345"/>
                </a:xfrm>
                <a:custGeom>
                  <a:avLst/>
                  <a:gdLst>
                    <a:gd name="connsiteX0" fmla="*/ 222157 w 225305"/>
                    <a:gd name="connsiteY0" fmla="*/ 257261 h 259725"/>
                    <a:gd name="connsiteX1" fmla="*/ 206840 w 225305"/>
                    <a:gd name="connsiteY1" fmla="*/ 255604 h 259725"/>
                    <a:gd name="connsiteX2" fmla="*/ 208034 w 225305"/>
                    <a:gd name="connsiteY2" fmla="*/ 240354 h 259725"/>
                    <a:gd name="connsiteX3" fmla="*/ -1697 w 225305"/>
                    <a:gd name="connsiteY3" fmla="*/ 12920 h 259725"/>
                    <a:gd name="connsiteX4" fmla="*/ -1101 w 225305"/>
                    <a:gd name="connsiteY4" fmla="*/ -2464 h 259725"/>
                    <a:gd name="connsiteX5" fmla="*/ 223417 w 225305"/>
                    <a:gd name="connsiteY5" fmla="*/ 241016 h 259725"/>
                    <a:gd name="connsiteX6" fmla="*/ 222157 w 225305"/>
                    <a:gd name="connsiteY6" fmla="*/ 257261 h 25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5305" h="259725">
                      <a:moveTo>
                        <a:pt x="222157" y="257261"/>
                      </a:moveTo>
                      <a:lnTo>
                        <a:pt x="206840" y="255604"/>
                      </a:lnTo>
                      <a:cubicBezTo>
                        <a:pt x="207437" y="249836"/>
                        <a:pt x="207835" y="244995"/>
                        <a:pt x="208034" y="240354"/>
                      </a:cubicBezTo>
                      <a:cubicBezTo>
                        <a:pt x="212874" y="119674"/>
                        <a:pt x="118982" y="17826"/>
                        <a:pt x="-1697" y="12920"/>
                      </a:cubicBezTo>
                      <a:lnTo>
                        <a:pt x="-1101" y="-2464"/>
                      </a:lnTo>
                      <a:cubicBezTo>
                        <a:pt x="128133" y="2841"/>
                        <a:pt x="228589" y="111783"/>
                        <a:pt x="223417" y="241016"/>
                      </a:cubicBezTo>
                      <a:cubicBezTo>
                        <a:pt x="223219" y="245989"/>
                        <a:pt x="222820" y="251162"/>
                        <a:pt x="222157" y="257261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6" name="자유형: 도형 755">
                  <a:extLst>
                    <a:ext uri="{FF2B5EF4-FFF2-40B4-BE49-F238E27FC236}">
                      <a16:creationId xmlns:a16="http://schemas.microsoft.com/office/drawing/2014/main" id="{C5CFC38D-A84B-DFF5-06A5-C85E9648945A}"/>
                    </a:ext>
                  </a:extLst>
                </p:cNvPr>
                <p:cNvSpPr/>
                <p:nvPr/>
              </p:nvSpPr>
              <p:spPr>
                <a:xfrm>
                  <a:off x="-605738" y="4078389"/>
                  <a:ext cx="187219" cy="413628"/>
                </a:xfrm>
                <a:custGeom>
                  <a:avLst/>
                  <a:gdLst>
                    <a:gd name="connsiteX0" fmla="*/ 25128 w 146311"/>
                    <a:gd name="connsiteY0" fmla="*/ 320784 h 323248"/>
                    <a:gd name="connsiteX1" fmla="*/ 123860 w 146311"/>
                    <a:gd name="connsiteY1" fmla="*/ 4565 h 323248"/>
                    <a:gd name="connsiteX2" fmla="*/ 138447 w 146311"/>
                    <a:gd name="connsiteY2" fmla="*/ -2464 h 323248"/>
                    <a:gd name="connsiteX3" fmla="*/ 144614 w 146311"/>
                    <a:gd name="connsiteY3" fmla="*/ 11660 h 323248"/>
                    <a:gd name="connsiteX4" fmla="*/ 31891 w 146311"/>
                    <a:gd name="connsiteY4" fmla="*/ 299832 h 323248"/>
                    <a:gd name="connsiteX5" fmla="*/ 38522 w 146311"/>
                    <a:gd name="connsiteY5" fmla="*/ 313624 h 323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311" h="323248">
                      <a:moveTo>
                        <a:pt x="25128" y="320784"/>
                      </a:moveTo>
                      <a:cubicBezTo>
                        <a:pt x="-34947" y="206205"/>
                        <a:pt x="9280" y="64573"/>
                        <a:pt x="123860" y="4565"/>
                      </a:cubicBezTo>
                      <a:cubicBezTo>
                        <a:pt x="128634" y="2046"/>
                        <a:pt x="133541" y="-275"/>
                        <a:pt x="138447" y="-2464"/>
                      </a:cubicBezTo>
                      <a:lnTo>
                        <a:pt x="144614" y="11660"/>
                      </a:lnTo>
                      <a:cubicBezTo>
                        <a:pt x="33880" y="60130"/>
                        <a:pt x="-16580" y="189165"/>
                        <a:pt x="31891" y="299832"/>
                      </a:cubicBezTo>
                      <a:cubicBezTo>
                        <a:pt x="33946" y="304539"/>
                        <a:pt x="36135" y="309114"/>
                        <a:pt x="38522" y="313624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7" name="자유형: 도형 756">
                  <a:extLst>
                    <a:ext uri="{FF2B5EF4-FFF2-40B4-BE49-F238E27FC236}">
                      <a16:creationId xmlns:a16="http://schemas.microsoft.com/office/drawing/2014/main" id="{402FE927-13AB-7036-C3F2-BEC75798C48C}"/>
                    </a:ext>
                  </a:extLst>
                </p:cNvPr>
                <p:cNvSpPr/>
                <p:nvPr/>
              </p:nvSpPr>
              <p:spPr>
                <a:xfrm>
                  <a:off x="-483595" y="4502709"/>
                  <a:ext cx="431023" cy="149756"/>
                </a:xfrm>
                <a:custGeom>
                  <a:avLst/>
                  <a:gdLst>
                    <a:gd name="connsiteX0" fmla="*/ 136952 w 336842"/>
                    <a:gd name="connsiteY0" fmla="*/ 114569 h 117033"/>
                    <a:gd name="connsiteX1" fmla="*/ 127536 w 336842"/>
                    <a:gd name="connsiteY1" fmla="*/ 114569 h 117033"/>
                    <a:gd name="connsiteX2" fmla="*/ -1697 w 336842"/>
                    <a:gd name="connsiteY2" fmla="*/ 69281 h 117033"/>
                    <a:gd name="connsiteX3" fmla="*/ 7453 w 336842"/>
                    <a:gd name="connsiteY3" fmla="*/ 56881 h 117033"/>
                    <a:gd name="connsiteX4" fmla="*/ 313330 w 336842"/>
                    <a:gd name="connsiteY4" fmla="*/ 10069 h 117033"/>
                    <a:gd name="connsiteX5" fmla="*/ 321884 w 336842"/>
                    <a:gd name="connsiteY5" fmla="*/ -2464 h 117033"/>
                    <a:gd name="connsiteX6" fmla="*/ 335146 w 336842"/>
                    <a:gd name="connsiteY6" fmla="*/ 5824 h 117033"/>
                    <a:gd name="connsiteX7" fmla="*/ 136952 w 336842"/>
                    <a:gd name="connsiteY7" fmla="*/ 114569 h 117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6842" h="117033">
                      <a:moveTo>
                        <a:pt x="136952" y="114569"/>
                      </a:moveTo>
                      <a:lnTo>
                        <a:pt x="127536" y="114569"/>
                      </a:lnTo>
                      <a:cubicBezTo>
                        <a:pt x="80856" y="112845"/>
                        <a:pt x="35833" y="97063"/>
                        <a:pt x="-1697" y="69281"/>
                      </a:cubicBezTo>
                      <a:lnTo>
                        <a:pt x="7453" y="56881"/>
                      </a:lnTo>
                      <a:cubicBezTo>
                        <a:pt x="104860" y="128427"/>
                        <a:pt x="241784" y="107474"/>
                        <a:pt x="313330" y="10069"/>
                      </a:cubicBezTo>
                      <a:cubicBezTo>
                        <a:pt x="316314" y="5957"/>
                        <a:pt x="319166" y="1781"/>
                        <a:pt x="321884" y="-2464"/>
                      </a:cubicBezTo>
                      <a:lnTo>
                        <a:pt x="335146" y="5824"/>
                      </a:lnTo>
                      <a:cubicBezTo>
                        <a:pt x="291980" y="73590"/>
                        <a:pt x="217251" y="114569"/>
                        <a:pt x="136952" y="114569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8" name="자유형: 도형 757">
                  <a:extLst>
                    <a:ext uri="{FF2B5EF4-FFF2-40B4-BE49-F238E27FC236}">
                      <a16:creationId xmlns:a16="http://schemas.microsoft.com/office/drawing/2014/main" id="{F636542A-0BF6-6897-5FA3-F5CA5A18DB26}"/>
                    </a:ext>
                  </a:extLst>
                </p:cNvPr>
                <p:cNvSpPr/>
                <p:nvPr/>
              </p:nvSpPr>
              <p:spPr>
                <a:xfrm>
                  <a:off x="-385937" y="4108171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CF242EE1-CB4E-E43D-D764-EDADEAB52DEA}"/>
                    </a:ext>
                  </a:extLst>
                </p:cNvPr>
                <p:cNvSpPr/>
                <p:nvPr/>
              </p:nvSpPr>
              <p:spPr>
                <a:xfrm>
                  <a:off x="-365743" y="4168159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0ED3AAC0-AD45-8895-5EAE-2F705CA3B428}"/>
                    </a:ext>
                  </a:extLst>
                </p:cNvPr>
                <p:cNvSpPr/>
                <p:nvPr/>
              </p:nvSpPr>
              <p:spPr>
                <a:xfrm>
                  <a:off x="-301090" y="4163747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941F0605-62E1-B789-9639-DFA7E18CFD02}"/>
                    </a:ext>
                  </a:extLst>
                </p:cNvPr>
                <p:cNvSpPr/>
                <p:nvPr/>
              </p:nvSpPr>
              <p:spPr>
                <a:xfrm>
                  <a:off x="-521692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DA6D4809-E839-8C33-725F-04B7515944F7}"/>
                    </a:ext>
                  </a:extLst>
                </p:cNvPr>
                <p:cNvSpPr/>
                <p:nvPr/>
              </p:nvSpPr>
              <p:spPr>
                <a:xfrm>
                  <a:off x="-501499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7056CFF1-7261-7C37-6C6D-859ABC94F828}"/>
                    </a:ext>
                  </a:extLst>
                </p:cNvPr>
                <p:cNvSpPr/>
                <p:nvPr/>
              </p:nvSpPr>
              <p:spPr>
                <a:xfrm>
                  <a:off x="-436845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CBD263D6-389B-FE21-C4E9-66D0F9F5D26C}"/>
                    </a:ext>
                  </a:extLst>
                </p:cNvPr>
                <p:cNvSpPr/>
                <p:nvPr/>
              </p:nvSpPr>
              <p:spPr>
                <a:xfrm>
                  <a:off x="-258665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146B28A5-08A1-322C-68FB-22C7C5178EC3}"/>
                    </a:ext>
                  </a:extLst>
                </p:cNvPr>
                <p:cNvSpPr/>
                <p:nvPr/>
              </p:nvSpPr>
              <p:spPr>
                <a:xfrm>
                  <a:off x="-238472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1AFFF6FE-4D9D-7610-A5EA-216358FED36E}"/>
                    </a:ext>
                  </a:extLst>
                </p:cNvPr>
                <p:cNvSpPr/>
                <p:nvPr/>
              </p:nvSpPr>
              <p:spPr>
                <a:xfrm>
                  <a:off x="-173818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D0FE2FD0-810D-B6F3-BF08-6DE3CDA9ABB1}"/>
                    </a:ext>
                  </a:extLst>
                </p:cNvPr>
                <p:cNvSpPr/>
                <p:nvPr/>
              </p:nvSpPr>
              <p:spPr>
                <a:xfrm>
                  <a:off x="-385937" y="4108596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45A8F528-FC72-9D30-DD5D-F04BC6C1EF8C}"/>
                    </a:ext>
                  </a:extLst>
                </p:cNvPr>
                <p:cNvSpPr/>
                <p:nvPr/>
              </p:nvSpPr>
              <p:spPr>
                <a:xfrm>
                  <a:off x="-258665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BC488DBC-DBB5-A407-843C-33B4E1038E55}"/>
                    </a:ext>
                  </a:extLst>
                </p:cNvPr>
                <p:cNvSpPr/>
                <p:nvPr/>
              </p:nvSpPr>
              <p:spPr>
                <a:xfrm>
                  <a:off x="-521692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DFBC6F4F-BB51-7536-521C-B4916D1F7BAA}"/>
                    </a:ext>
                  </a:extLst>
                </p:cNvPr>
                <p:cNvSpPr/>
                <p:nvPr/>
              </p:nvSpPr>
              <p:spPr>
                <a:xfrm>
                  <a:off x="-404349" y="4275236"/>
                  <a:ext cx="195997" cy="154844"/>
                </a:xfrm>
                <a:custGeom>
                  <a:avLst/>
                  <a:gdLst>
                    <a:gd name="connsiteX0" fmla="*/ 40912 w 153170"/>
                    <a:gd name="connsiteY0" fmla="*/ 0 h 121010"/>
                    <a:gd name="connsiteX1" fmla="*/ 0 w 153170"/>
                    <a:gd name="connsiteY1" fmla="*/ 56494 h 121010"/>
                    <a:gd name="connsiteX2" fmla="*/ 40912 w 153170"/>
                    <a:gd name="connsiteY2" fmla="*/ 80497 h 121010"/>
                    <a:gd name="connsiteX3" fmla="*/ 40912 w 153170"/>
                    <a:gd name="connsiteY3" fmla="*/ 121011 h 121010"/>
                    <a:gd name="connsiteX4" fmla="*/ 113850 w 153170"/>
                    <a:gd name="connsiteY4" fmla="*/ 121011 h 121010"/>
                    <a:gd name="connsiteX5" fmla="*/ 113850 w 153170"/>
                    <a:gd name="connsiteY5" fmla="*/ 80497 h 121010"/>
                    <a:gd name="connsiteX6" fmla="*/ 153171 w 153170"/>
                    <a:gd name="connsiteY6" fmla="*/ 57820 h 121010"/>
                    <a:gd name="connsiteX7" fmla="*/ 113850 w 153170"/>
                    <a:gd name="connsiteY7" fmla="*/ 3448 h 121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3170" h="121010">
                      <a:moveTo>
                        <a:pt x="40912" y="0"/>
                      </a:moveTo>
                      <a:lnTo>
                        <a:pt x="0" y="56494"/>
                      </a:lnTo>
                      <a:lnTo>
                        <a:pt x="40912" y="80497"/>
                      </a:lnTo>
                      <a:lnTo>
                        <a:pt x="40912" y="121011"/>
                      </a:lnTo>
                      <a:lnTo>
                        <a:pt x="113850" y="121011"/>
                      </a:lnTo>
                      <a:lnTo>
                        <a:pt x="113850" y="80497"/>
                      </a:lnTo>
                      <a:lnTo>
                        <a:pt x="153171" y="57820"/>
                      </a:lnTo>
                      <a:lnTo>
                        <a:pt x="113850" y="3448"/>
                      </a:lnTo>
                    </a:path>
                  </a:pathLst>
                </a:custGeom>
                <a:noFill/>
                <a:ln w="13147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773" name="그룹 772">
            <a:extLst>
              <a:ext uri="{FF2B5EF4-FFF2-40B4-BE49-F238E27FC236}">
                <a16:creationId xmlns:a16="http://schemas.microsoft.com/office/drawing/2014/main" id="{01B939ED-CC61-6E7F-DAA0-72EE16EF29F6}"/>
              </a:ext>
            </a:extLst>
          </p:cNvPr>
          <p:cNvGrpSpPr/>
          <p:nvPr/>
        </p:nvGrpSpPr>
        <p:grpSpPr>
          <a:xfrm>
            <a:off x="36709" y="5467911"/>
            <a:ext cx="866731" cy="771245"/>
            <a:chOff x="207885" y="5649890"/>
            <a:chExt cx="866731" cy="771245"/>
          </a:xfrm>
        </p:grpSpPr>
        <p:grpSp>
          <p:nvGrpSpPr>
            <p:cNvPr id="774" name="그룹 773">
              <a:extLst>
                <a:ext uri="{FF2B5EF4-FFF2-40B4-BE49-F238E27FC236}">
                  <a16:creationId xmlns:a16="http://schemas.microsoft.com/office/drawing/2014/main" id="{79E10F6C-778F-F832-F0C7-E3409955C1BA}"/>
                </a:ext>
              </a:extLst>
            </p:cNvPr>
            <p:cNvGrpSpPr/>
            <p:nvPr/>
          </p:nvGrpSpPr>
          <p:grpSpPr>
            <a:xfrm>
              <a:off x="207885" y="5649890"/>
              <a:ext cx="866731" cy="771245"/>
              <a:chOff x="2304137" y="4129880"/>
              <a:chExt cx="866731" cy="771245"/>
            </a:xfrm>
          </p:grpSpPr>
          <p:sp>
            <p:nvSpPr>
              <p:cNvPr id="776" name="직사각형 775">
                <a:extLst>
                  <a:ext uri="{FF2B5EF4-FFF2-40B4-BE49-F238E27FC236}">
                    <a16:creationId xmlns:a16="http://schemas.microsoft.com/office/drawing/2014/main" id="{D64DF884-B69B-7185-571F-442C9C9D2ED3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7" name="직사각형 776">
                <a:extLst>
                  <a:ext uri="{FF2B5EF4-FFF2-40B4-BE49-F238E27FC236}">
                    <a16:creationId xmlns:a16="http://schemas.microsoft.com/office/drawing/2014/main" id="{C6B032E6-957E-045E-EE90-DEFE7C36561A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 err="1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올컨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775" name="Picture 12" descr="올컨e - 전자인수도증,항만터미널,사전반출입정보,코피노 - Google Play 앱">
              <a:extLst>
                <a:ext uri="{FF2B5EF4-FFF2-40B4-BE49-F238E27FC236}">
                  <a16:creationId xmlns:a16="http://schemas.microsoft.com/office/drawing/2014/main" id="{F92280B7-F058-61F6-0550-32A87F8CF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910" y="5942783"/>
              <a:ext cx="374024" cy="40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6" name="모서리가 둥근 직사각형 444">
            <a:extLst>
              <a:ext uri="{FF2B5EF4-FFF2-40B4-BE49-F238E27FC236}">
                <a16:creationId xmlns:a16="http://schemas.microsoft.com/office/drawing/2014/main" id="{CFA7BC65-1729-F3A2-28DD-6FECB384E9CA}"/>
              </a:ext>
            </a:extLst>
          </p:cNvPr>
          <p:cNvSpPr/>
          <p:nvPr/>
        </p:nvSpPr>
        <p:spPr>
          <a:xfrm rot="10800000" flipH="1" flipV="1">
            <a:off x="984199" y="2263452"/>
            <a:ext cx="8024108" cy="513635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25000"/>
              <a:lumOff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E6450-54DE-C906-BDF4-22D2FF8FE547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2C43CCE4-32F2-1E01-90B2-2E2ADEEDB955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308C852-0FFD-EF0C-90A1-230D45A69D2F}"/>
              </a:ext>
            </a:extLst>
          </p:cNvPr>
          <p:cNvGrpSpPr/>
          <p:nvPr/>
        </p:nvGrpSpPr>
        <p:grpSpPr>
          <a:xfrm>
            <a:off x="1055291" y="1238806"/>
            <a:ext cx="7861259" cy="1026826"/>
            <a:chOff x="1219220" y="2915587"/>
            <a:chExt cx="7861259" cy="1026826"/>
          </a:xfrm>
        </p:grpSpPr>
        <p:grpSp>
          <p:nvGrpSpPr>
            <p:cNvPr id="14" name="그룹 7">
              <a:extLst>
                <a:ext uri="{FF2B5EF4-FFF2-40B4-BE49-F238E27FC236}">
                  <a16:creationId xmlns:a16="http://schemas.microsoft.com/office/drawing/2014/main" id="{198E0970-3260-C462-2581-F408DB032201}"/>
                </a:ext>
              </a:extLst>
            </p:cNvPr>
            <p:cNvGrpSpPr/>
            <p:nvPr/>
          </p:nvGrpSpPr>
          <p:grpSpPr>
            <a:xfrm>
              <a:off x="2710919" y="2934512"/>
              <a:ext cx="248916" cy="762148"/>
              <a:chOff x="2369820" y="5803851"/>
              <a:chExt cx="254000" cy="777715"/>
            </a:xfrm>
          </p:grpSpPr>
          <p:sp>
            <p:nvSpPr>
              <p:cNvPr id="62" name="직사각형 3">
                <a:extLst>
                  <a:ext uri="{FF2B5EF4-FFF2-40B4-BE49-F238E27FC236}">
                    <a16:creationId xmlns:a16="http://schemas.microsoft.com/office/drawing/2014/main" id="{E6AAB71B-4FA5-24F6-2EEF-FD3BE35C780F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3" name="직사각형 29">
                <a:extLst>
                  <a:ext uri="{FF2B5EF4-FFF2-40B4-BE49-F238E27FC236}">
                    <a16:creationId xmlns:a16="http://schemas.microsoft.com/office/drawing/2014/main" id="{639FE8D9-F678-7CEC-E8CD-106847A9A1FC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04" name="자유형 6">
                <a:extLst>
                  <a:ext uri="{FF2B5EF4-FFF2-40B4-BE49-F238E27FC236}">
                    <a16:creationId xmlns:a16="http://schemas.microsoft.com/office/drawing/2014/main" id="{9EC6B05F-19B7-1F99-7D52-119218420A9C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20" name="직선 화살표 연결선 11">
              <a:extLst>
                <a:ext uri="{FF2B5EF4-FFF2-40B4-BE49-F238E27FC236}">
                  <a16:creationId xmlns:a16="http://schemas.microsoft.com/office/drawing/2014/main" id="{816DEA82-EABE-AB47-FAE6-CA04CF1BD4F2}"/>
                </a:ext>
              </a:extLst>
            </p:cNvPr>
            <p:cNvCxnSpPr>
              <a:cxnSpLocks/>
            </p:cNvCxnSpPr>
            <p:nvPr/>
          </p:nvCxnSpPr>
          <p:spPr>
            <a:xfrm>
              <a:off x="2456130" y="3696190"/>
              <a:ext cx="7706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E9933B-CC6F-24AB-9B22-44F951BDCED5}"/>
                </a:ext>
              </a:extLst>
            </p:cNvPr>
            <p:cNvSpPr txBox="1"/>
            <p:nvPr/>
          </p:nvSpPr>
          <p:spPr>
            <a:xfrm>
              <a:off x="2585581" y="3696190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5D2FE86E-DC0F-109F-2639-63C7CF91E2FB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51" y="3696190"/>
              <a:ext cx="12105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874BED-A19C-D677-53E5-47C69742027A}"/>
                </a:ext>
              </a:extLst>
            </p:cNvPr>
            <p:cNvSpPr txBox="1"/>
            <p:nvPr/>
          </p:nvSpPr>
          <p:spPr>
            <a:xfrm>
              <a:off x="3519140" y="369619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내부도로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6" name="그룹 40">
              <a:extLst>
                <a:ext uri="{FF2B5EF4-FFF2-40B4-BE49-F238E27FC236}">
                  <a16:creationId xmlns:a16="http://schemas.microsoft.com/office/drawing/2014/main" id="{5A84657E-7D53-1F8A-BE4B-49F465D17779}"/>
                </a:ext>
              </a:extLst>
            </p:cNvPr>
            <p:cNvGrpSpPr/>
            <p:nvPr/>
          </p:nvGrpSpPr>
          <p:grpSpPr>
            <a:xfrm>
              <a:off x="4742238" y="2934512"/>
              <a:ext cx="248916" cy="762148"/>
              <a:chOff x="2369820" y="5803851"/>
              <a:chExt cx="254000" cy="777715"/>
            </a:xfrm>
          </p:grpSpPr>
          <p:sp>
            <p:nvSpPr>
              <p:cNvPr id="59" name="직사각형 41">
                <a:extLst>
                  <a:ext uri="{FF2B5EF4-FFF2-40B4-BE49-F238E27FC236}">
                    <a16:creationId xmlns:a16="http://schemas.microsoft.com/office/drawing/2014/main" id="{DB8241AA-4922-A8F7-DD7B-6F5E7994298F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0" name="직사각형 42">
                <a:extLst>
                  <a:ext uri="{FF2B5EF4-FFF2-40B4-BE49-F238E27FC236}">
                    <a16:creationId xmlns:a16="http://schemas.microsoft.com/office/drawing/2014/main" id="{CBD760C8-26DB-D418-9D89-CFCD3F0E73C8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1" name="자유형 43">
                <a:extLst>
                  <a:ext uri="{FF2B5EF4-FFF2-40B4-BE49-F238E27FC236}">
                    <a16:creationId xmlns:a16="http://schemas.microsoft.com/office/drawing/2014/main" id="{CD1135BA-5EFB-2265-9833-7BFA6AE485DD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37" name="그룹 45">
              <a:extLst>
                <a:ext uri="{FF2B5EF4-FFF2-40B4-BE49-F238E27FC236}">
                  <a16:creationId xmlns:a16="http://schemas.microsoft.com/office/drawing/2014/main" id="{1B6BE6CB-1435-5747-C2DE-A3993AFD6F66}"/>
                </a:ext>
              </a:extLst>
            </p:cNvPr>
            <p:cNvGrpSpPr/>
            <p:nvPr/>
          </p:nvGrpSpPr>
          <p:grpSpPr>
            <a:xfrm>
              <a:off x="4430634" y="3696190"/>
              <a:ext cx="778616" cy="246221"/>
              <a:chOff x="615696" y="6839712"/>
              <a:chExt cx="2164316" cy="251249"/>
            </a:xfrm>
          </p:grpSpPr>
          <p:cxnSp>
            <p:nvCxnSpPr>
              <p:cNvPr id="57" name="직선 화살표 연결선 46">
                <a:extLst>
                  <a:ext uri="{FF2B5EF4-FFF2-40B4-BE49-F238E27FC236}">
                    <a16:creationId xmlns:a16="http://schemas.microsoft.com/office/drawing/2014/main" id="{18A55D28-B86B-8117-2A71-0221A4EF9AEF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2164316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2BA9182-002E-8447-8755-B8C37C134B0E}"/>
                  </a:ext>
                </a:extLst>
              </p:cNvPr>
              <p:cNvSpPr txBox="1"/>
              <p:nvPr/>
            </p:nvSpPr>
            <p:spPr>
              <a:xfrm>
                <a:off x="1115925" y="6839712"/>
                <a:ext cx="1163870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38" name="직선 화살표 연결선 49">
              <a:extLst>
                <a:ext uri="{FF2B5EF4-FFF2-40B4-BE49-F238E27FC236}">
                  <a16:creationId xmlns:a16="http://schemas.microsoft.com/office/drawing/2014/main" id="{31D03E1B-98F1-3610-6C16-3F5788C2810F}"/>
                </a:ext>
              </a:extLst>
            </p:cNvPr>
            <p:cNvCxnSpPr>
              <a:cxnSpLocks/>
            </p:cNvCxnSpPr>
            <p:nvPr/>
          </p:nvCxnSpPr>
          <p:spPr>
            <a:xfrm>
              <a:off x="5201990" y="3696185"/>
              <a:ext cx="1866443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899357-F0C2-1EE7-D683-2961534CA801}"/>
                </a:ext>
              </a:extLst>
            </p:cNvPr>
            <p:cNvSpPr txBox="1"/>
            <p:nvPr/>
          </p:nvSpPr>
          <p:spPr>
            <a:xfrm>
              <a:off x="5913250" y="3696185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0" name="Picture 219">
              <a:extLst>
                <a:ext uri="{FF2B5EF4-FFF2-40B4-BE49-F238E27FC236}">
                  <a16:creationId xmlns:a16="http://schemas.microsoft.com/office/drawing/2014/main" id="{8B6F41B5-CFD1-708D-4280-D0D3DE5A7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385" b="90385" l="63177" r="77656"/>
                      </a14:imgEffect>
                    </a14:imgLayer>
                  </a14:imgProps>
                </a:ext>
              </a:extLst>
            </a:blip>
            <a:srcRect l="63277" t="76348" r="24912" b="8396"/>
            <a:stretch/>
          </p:blipFill>
          <p:spPr>
            <a:xfrm>
              <a:off x="5457651" y="2915587"/>
              <a:ext cx="1604870" cy="8248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39">
              <a:extLst>
                <a:ext uri="{FF2B5EF4-FFF2-40B4-BE49-F238E27FC236}">
                  <a16:creationId xmlns:a16="http://schemas.microsoft.com/office/drawing/2014/main" id="{9108722B-F259-B2D2-DE86-AD72EF6A6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7351" y="3369708"/>
              <a:ext cx="996245" cy="319484"/>
            </a:xfrm>
            <a:prstGeom prst="rect">
              <a:avLst/>
            </a:prstGeom>
          </p:spPr>
        </p:pic>
        <p:pic>
          <p:nvPicPr>
            <p:cNvPr id="42" name="그림 39">
              <a:extLst>
                <a:ext uri="{FF2B5EF4-FFF2-40B4-BE49-F238E27FC236}">
                  <a16:creationId xmlns:a16="http://schemas.microsoft.com/office/drawing/2014/main" id="{D69C454E-B219-B657-C4A2-F1575F9BE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6866" y="3369708"/>
              <a:ext cx="996245" cy="319484"/>
            </a:xfrm>
            <a:prstGeom prst="rect">
              <a:avLst/>
            </a:prstGeom>
          </p:spPr>
        </p:pic>
        <p:pic>
          <p:nvPicPr>
            <p:cNvPr id="43" name="그림 39">
              <a:extLst>
                <a:ext uri="{FF2B5EF4-FFF2-40B4-BE49-F238E27FC236}">
                  <a16:creationId xmlns:a16="http://schemas.microsoft.com/office/drawing/2014/main" id="{100820EA-BF94-DE7C-EAD9-D967FA423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7735" y="3367842"/>
              <a:ext cx="996245" cy="319484"/>
            </a:xfrm>
            <a:prstGeom prst="rect">
              <a:avLst/>
            </a:prstGeom>
          </p:spPr>
        </p:pic>
        <p:cxnSp>
          <p:nvCxnSpPr>
            <p:cNvPr id="44" name="직선 화살표 연결선 11">
              <a:extLst>
                <a:ext uri="{FF2B5EF4-FFF2-40B4-BE49-F238E27FC236}">
                  <a16:creationId xmlns:a16="http://schemas.microsoft.com/office/drawing/2014/main" id="{874FCFD6-A8B2-C78C-9BF5-800EF40B0D80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20" y="3696190"/>
              <a:ext cx="123307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54CFCC-2E4C-0110-5801-391F4706EBFF}"/>
                </a:ext>
              </a:extLst>
            </p:cNvPr>
            <p:cNvSpPr txBox="1"/>
            <p:nvPr/>
          </p:nvSpPr>
          <p:spPr>
            <a:xfrm>
              <a:off x="1553928" y="3696190"/>
              <a:ext cx="5677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진입 전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46" name="그룹 7">
              <a:extLst>
                <a:ext uri="{FF2B5EF4-FFF2-40B4-BE49-F238E27FC236}">
                  <a16:creationId xmlns:a16="http://schemas.microsoft.com/office/drawing/2014/main" id="{3AF25CC1-DE21-5D97-9C9A-9F2EE43CAC31}"/>
                </a:ext>
              </a:extLst>
            </p:cNvPr>
            <p:cNvGrpSpPr/>
            <p:nvPr/>
          </p:nvGrpSpPr>
          <p:grpSpPr>
            <a:xfrm>
              <a:off x="7409756" y="2934514"/>
              <a:ext cx="248916" cy="762148"/>
              <a:chOff x="2369820" y="5803851"/>
              <a:chExt cx="254000" cy="777715"/>
            </a:xfrm>
          </p:grpSpPr>
          <p:sp>
            <p:nvSpPr>
              <p:cNvPr id="54" name="직사각형 3">
                <a:extLst>
                  <a:ext uri="{FF2B5EF4-FFF2-40B4-BE49-F238E27FC236}">
                    <a16:creationId xmlns:a16="http://schemas.microsoft.com/office/drawing/2014/main" id="{A7F26250-D5C4-C320-AE69-D5A5F57B962E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5" name="직사각형 29">
                <a:extLst>
                  <a:ext uri="{FF2B5EF4-FFF2-40B4-BE49-F238E27FC236}">
                    <a16:creationId xmlns:a16="http://schemas.microsoft.com/office/drawing/2014/main" id="{A2701D4A-E8E0-32AA-E73D-DB546BC1C938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6" name="자유형 37">
                <a:extLst>
                  <a:ext uri="{FF2B5EF4-FFF2-40B4-BE49-F238E27FC236}">
                    <a16:creationId xmlns:a16="http://schemas.microsoft.com/office/drawing/2014/main" id="{DF1C9E77-AD0E-0F19-E090-EA928368465C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47" name="그룹 30">
              <a:extLst>
                <a:ext uri="{FF2B5EF4-FFF2-40B4-BE49-F238E27FC236}">
                  <a16:creationId xmlns:a16="http://schemas.microsoft.com/office/drawing/2014/main" id="{C81CF23F-CF43-B54C-4563-84DF52E80BE7}"/>
                </a:ext>
              </a:extLst>
            </p:cNvPr>
            <p:cNvGrpSpPr/>
            <p:nvPr/>
          </p:nvGrpSpPr>
          <p:grpSpPr>
            <a:xfrm>
              <a:off x="7077971" y="3696192"/>
              <a:ext cx="770642" cy="246221"/>
              <a:chOff x="615696" y="6839712"/>
              <a:chExt cx="786384" cy="251249"/>
            </a:xfrm>
          </p:grpSpPr>
          <p:cxnSp>
            <p:nvCxnSpPr>
              <p:cNvPr id="52" name="직선 화살표 연결선 11">
                <a:extLst>
                  <a:ext uri="{FF2B5EF4-FFF2-40B4-BE49-F238E27FC236}">
                    <a16:creationId xmlns:a16="http://schemas.microsoft.com/office/drawing/2014/main" id="{476A9CD0-471B-6C68-2E64-A2E2E2D7C56C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786384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5E224A-D702-C67E-DCD9-52246E07B2BD}"/>
                  </a:ext>
                </a:extLst>
              </p:cNvPr>
              <p:cNvSpPr txBox="1"/>
              <p:nvPr/>
            </p:nvSpPr>
            <p:spPr>
              <a:xfrm>
                <a:off x="735554" y="6839712"/>
                <a:ext cx="546667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게이트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48" name="그림 39">
              <a:extLst>
                <a:ext uri="{FF2B5EF4-FFF2-40B4-BE49-F238E27FC236}">
                  <a16:creationId xmlns:a16="http://schemas.microsoft.com/office/drawing/2014/main" id="{F3B45EB4-A4A4-90BE-F0A4-3314DE806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5538" y="3369708"/>
              <a:ext cx="996245" cy="319484"/>
            </a:xfrm>
            <a:prstGeom prst="rect">
              <a:avLst/>
            </a:prstGeom>
          </p:spPr>
        </p:pic>
        <p:grpSp>
          <p:nvGrpSpPr>
            <p:cNvPr id="49" name="그룹 30">
              <a:extLst>
                <a:ext uri="{FF2B5EF4-FFF2-40B4-BE49-F238E27FC236}">
                  <a16:creationId xmlns:a16="http://schemas.microsoft.com/office/drawing/2014/main" id="{BDB2E3B0-AF5E-3CEF-D118-D1459C80D6E6}"/>
                </a:ext>
              </a:extLst>
            </p:cNvPr>
            <p:cNvGrpSpPr/>
            <p:nvPr/>
          </p:nvGrpSpPr>
          <p:grpSpPr>
            <a:xfrm>
              <a:off x="7847407" y="3696190"/>
              <a:ext cx="1233072" cy="246221"/>
              <a:chOff x="1098004" y="6839712"/>
              <a:chExt cx="1258260" cy="251249"/>
            </a:xfrm>
          </p:grpSpPr>
          <p:cxnSp>
            <p:nvCxnSpPr>
              <p:cNvPr id="50" name="직선 화살표 연결선 11">
                <a:extLst>
                  <a:ext uri="{FF2B5EF4-FFF2-40B4-BE49-F238E27FC236}">
                    <a16:creationId xmlns:a16="http://schemas.microsoft.com/office/drawing/2014/main" id="{052C34D9-5D8F-5BA9-F0B4-65856EF60B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004" y="6839712"/>
                <a:ext cx="1258260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2EEBC7-4ABC-6159-53BA-2E839FFDEBA4}"/>
                  </a:ext>
                </a:extLst>
              </p:cNvPr>
              <p:cNvSpPr txBox="1"/>
              <p:nvPr/>
            </p:nvSpPr>
            <p:spPr>
              <a:xfrm>
                <a:off x="1437447" y="6839712"/>
                <a:ext cx="579381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진출 후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709" name="TextBox 708">
            <a:extLst>
              <a:ext uri="{FF2B5EF4-FFF2-40B4-BE49-F238E27FC236}">
                <a16:creationId xmlns:a16="http://schemas.microsoft.com/office/drawing/2014/main" id="{BCDCDC09-A1D0-E936-B00A-FD454D2EA88A}"/>
              </a:ext>
            </a:extLst>
          </p:cNvPr>
          <p:cNvSpPr txBox="1"/>
          <p:nvPr/>
        </p:nvSpPr>
        <p:spPr>
          <a:xfrm>
            <a:off x="1175677" y="2366382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0" name="TextBox 709">
            <a:extLst>
              <a:ext uri="{FF2B5EF4-FFF2-40B4-BE49-F238E27FC236}">
                <a16:creationId xmlns:a16="http://schemas.microsoft.com/office/drawing/2014/main" id="{6FF31031-CE9A-FEC8-9E87-AA56DE8584BD}"/>
              </a:ext>
            </a:extLst>
          </p:cNvPr>
          <p:cNvSpPr txBox="1"/>
          <p:nvPr/>
        </p:nvSpPr>
        <p:spPr>
          <a:xfrm>
            <a:off x="2404020" y="2366382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1" name="TextBox 710">
            <a:extLst>
              <a:ext uri="{FF2B5EF4-FFF2-40B4-BE49-F238E27FC236}">
                <a16:creationId xmlns:a16="http://schemas.microsoft.com/office/drawing/2014/main" id="{7B45CEE3-7897-45AE-00F0-F224A56527C6}"/>
              </a:ext>
            </a:extLst>
          </p:cNvPr>
          <p:cNvSpPr txBox="1"/>
          <p:nvPr/>
        </p:nvSpPr>
        <p:spPr>
          <a:xfrm>
            <a:off x="3138324" y="2381771"/>
            <a:ext cx="10865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9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3" name="TextBox 712">
            <a:extLst>
              <a:ext uri="{FF2B5EF4-FFF2-40B4-BE49-F238E27FC236}">
                <a16:creationId xmlns:a16="http://schemas.microsoft.com/office/drawing/2014/main" id="{310E2E9A-7719-BFBD-AB7A-85BEA9DAFB6D}"/>
              </a:ext>
            </a:extLst>
          </p:cNvPr>
          <p:cNvSpPr txBox="1"/>
          <p:nvPr/>
        </p:nvSpPr>
        <p:spPr>
          <a:xfrm>
            <a:off x="4425181" y="2366382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4" name="TextBox 713">
            <a:extLst>
              <a:ext uri="{FF2B5EF4-FFF2-40B4-BE49-F238E27FC236}">
                <a16:creationId xmlns:a16="http://schemas.microsoft.com/office/drawing/2014/main" id="{D25AA36A-3F0D-7FC4-9BB8-5EE74DFA7D76}"/>
              </a:ext>
            </a:extLst>
          </p:cNvPr>
          <p:cNvSpPr txBox="1"/>
          <p:nvPr/>
        </p:nvSpPr>
        <p:spPr>
          <a:xfrm>
            <a:off x="5421828" y="2289438"/>
            <a:ext cx="119071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5" name="TextBox 714">
            <a:extLst>
              <a:ext uri="{FF2B5EF4-FFF2-40B4-BE49-F238E27FC236}">
                <a16:creationId xmlns:a16="http://schemas.microsoft.com/office/drawing/2014/main" id="{F6B19DE0-27AC-D87E-A059-00257B0F592F}"/>
              </a:ext>
            </a:extLst>
          </p:cNvPr>
          <p:cNvSpPr txBox="1"/>
          <p:nvPr/>
        </p:nvSpPr>
        <p:spPr>
          <a:xfrm>
            <a:off x="7143161" y="2366382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BBE2118B-B929-5BBC-BD6C-5DA2045250AA}"/>
              </a:ext>
            </a:extLst>
          </p:cNvPr>
          <p:cNvSpPr/>
          <p:nvPr/>
        </p:nvSpPr>
        <p:spPr>
          <a:xfrm>
            <a:off x="3118686" y="1361575"/>
            <a:ext cx="1125524" cy="1402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9FCEE57D-FFED-1590-D8DE-2FD41AA1C18D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2.5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4)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공컨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검사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9" name="순서도: 수행의 시작/종료 718">
            <a:extLst>
              <a:ext uri="{FF2B5EF4-FFF2-40B4-BE49-F238E27FC236}">
                <a16:creationId xmlns:a16="http://schemas.microsoft.com/office/drawing/2014/main" id="{07C68E47-5A0C-2055-DD96-60EF7448BC1F}"/>
              </a:ext>
            </a:extLst>
          </p:cNvPr>
          <p:cNvSpPr/>
          <p:nvPr/>
        </p:nvSpPr>
        <p:spPr>
          <a:xfrm>
            <a:off x="1279567" y="286925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게이트 진입 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정보생성</a:t>
            </a: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472C6FA-7DD5-1C03-052C-E4BFE564ACEC}"/>
              </a:ext>
            </a:extLst>
          </p:cNvPr>
          <p:cNvSpPr/>
          <p:nvPr/>
        </p:nvSpPr>
        <p:spPr>
          <a:xfrm>
            <a:off x="1277842" y="3500425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</a:t>
            </a:r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에러</a:t>
            </a:r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) </a:t>
            </a:r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정보 저장</a:t>
            </a:r>
          </a:p>
        </p:txBody>
      </p:sp>
      <p:cxnSp>
        <p:nvCxnSpPr>
          <p:cNvPr id="721" name="직선 화살표 연결선 720">
            <a:extLst>
              <a:ext uri="{FF2B5EF4-FFF2-40B4-BE49-F238E27FC236}">
                <a16:creationId xmlns:a16="http://schemas.microsoft.com/office/drawing/2014/main" id="{69C6B46B-EA7C-E1B1-5AA5-29F00437FAA8}"/>
              </a:ext>
            </a:extLst>
          </p:cNvPr>
          <p:cNvCxnSpPr>
            <a:cxnSpLocks/>
            <a:stCxn id="719" idx="2"/>
            <a:endCxn id="720" idx="0"/>
          </p:cNvCxnSpPr>
          <p:nvPr/>
        </p:nvCxnSpPr>
        <p:spPr>
          <a:xfrm flipH="1">
            <a:off x="1997842" y="3355029"/>
            <a:ext cx="863" cy="145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" name="순서도: 종속 처리 722">
            <a:extLst>
              <a:ext uri="{FF2B5EF4-FFF2-40B4-BE49-F238E27FC236}">
                <a16:creationId xmlns:a16="http://schemas.microsoft.com/office/drawing/2014/main" id="{C9BF8F6B-5BA4-20C7-1BD2-033AD6593E06}"/>
              </a:ext>
            </a:extLst>
          </p:cNvPr>
          <p:cNvSpPr/>
          <p:nvPr/>
        </p:nvSpPr>
        <p:spPr>
          <a:xfrm>
            <a:off x="1277842" y="4124577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4" name="직선 화살표 연결선 723">
            <a:extLst>
              <a:ext uri="{FF2B5EF4-FFF2-40B4-BE49-F238E27FC236}">
                <a16:creationId xmlns:a16="http://schemas.microsoft.com/office/drawing/2014/main" id="{F57E7253-593A-C5A9-952F-C34BDA051C43}"/>
              </a:ext>
            </a:extLst>
          </p:cNvPr>
          <p:cNvCxnSpPr>
            <a:cxnSpLocks/>
            <a:stCxn id="720" idx="2"/>
            <a:endCxn id="723" idx="0"/>
          </p:cNvCxnSpPr>
          <p:nvPr/>
        </p:nvCxnSpPr>
        <p:spPr>
          <a:xfrm>
            <a:off x="1997842" y="3937420"/>
            <a:ext cx="0" cy="187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5" name="순서도: 종속 처리 724">
            <a:extLst>
              <a:ext uri="{FF2B5EF4-FFF2-40B4-BE49-F238E27FC236}">
                <a16:creationId xmlns:a16="http://schemas.microsoft.com/office/drawing/2014/main" id="{DC517C63-20F4-C7DB-8F3B-B1C2F2209910}"/>
              </a:ext>
            </a:extLst>
          </p:cNvPr>
          <p:cNvSpPr/>
          <p:nvPr/>
        </p:nvSpPr>
        <p:spPr>
          <a:xfrm>
            <a:off x="1277842" y="5283291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블록체인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6" name="직선 화살표 연결선 725">
            <a:extLst>
              <a:ext uri="{FF2B5EF4-FFF2-40B4-BE49-F238E27FC236}">
                <a16:creationId xmlns:a16="http://schemas.microsoft.com/office/drawing/2014/main" id="{86C7D471-CDF0-389B-545A-5E8A58276790}"/>
              </a:ext>
            </a:extLst>
          </p:cNvPr>
          <p:cNvCxnSpPr>
            <a:cxnSpLocks/>
            <a:stCxn id="727" idx="2"/>
            <a:endCxn id="725" idx="0"/>
          </p:cNvCxnSpPr>
          <p:nvPr/>
        </p:nvCxnSpPr>
        <p:spPr>
          <a:xfrm>
            <a:off x="1997842" y="5097489"/>
            <a:ext cx="0" cy="185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33AABA40-75E3-CAA3-AAEE-12798391ADE9}"/>
              </a:ext>
            </a:extLst>
          </p:cNvPr>
          <p:cNvSpPr/>
          <p:nvPr/>
        </p:nvSpPr>
        <p:spPr>
          <a:xfrm>
            <a:off x="1277842" y="4660494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</a:t>
            </a:r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에러</a:t>
            </a:r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)</a:t>
            </a:r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 정보 전송</a:t>
            </a:r>
          </a:p>
        </p:txBody>
      </p:sp>
      <p:cxnSp>
        <p:nvCxnSpPr>
          <p:cNvPr id="728" name="직선 화살표 연결선 727">
            <a:extLst>
              <a:ext uri="{FF2B5EF4-FFF2-40B4-BE49-F238E27FC236}">
                <a16:creationId xmlns:a16="http://schemas.microsoft.com/office/drawing/2014/main" id="{B74AE432-A9B1-AD24-43C7-27EE82430F4E}"/>
              </a:ext>
            </a:extLst>
          </p:cNvPr>
          <p:cNvCxnSpPr>
            <a:cxnSpLocks/>
            <a:stCxn id="723" idx="2"/>
            <a:endCxn id="727" idx="0"/>
          </p:cNvCxnSpPr>
          <p:nvPr/>
        </p:nvCxnSpPr>
        <p:spPr>
          <a:xfrm>
            <a:off x="1997842" y="4472038"/>
            <a:ext cx="0" cy="188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9" name="순서도: 판단 728">
            <a:extLst>
              <a:ext uri="{FF2B5EF4-FFF2-40B4-BE49-F238E27FC236}">
                <a16:creationId xmlns:a16="http://schemas.microsoft.com/office/drawing/2014/main" id="{A05C888A-7AF8-9E30-8ECE-F1C4A4FA53E4}"/>
              </a:ext>
            </a:extLst>
          </p:cNvPr>
          <p:cNvSpPr/>
          <p:nvPr/>
        </p:nvSpPr>
        <p:spPr>
          <a:xfrm>
            <a:off x="1285816" y="5824235"/>
            <a:ext cx="1424052" cy="55267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검증</a:t>
            </a:r>
          </a:p>
        </p:txBody>
      </p:sp>
      <p:cxnSp>
        <p:nvCxnSpPr>
          <p:cNvPr id="731" name="직선 화살표 연결선 730">
            <a:extLst>
              <a:ext uri="{FF2B5EF4-FFF2-40B4-BE49-F238E27FC236}">
                <a16:creationId xmlns:a16="http://schemas.microsoft.com/office/drawing/2014/main" id="{6FD55394-DD6D-001E-8231-C748F212E03C}"/>
              </a:ext>
            </a:extLst>
          </p:cNvPr>
          <p:cNvCxnSpPr>
            <a:cxnSpLocks/>
            <a:stCxn id="725" idx="2"/>
            <a:endCxn id="729" idx="0"/>
          </p:cNvCxnSpPr>
          <p:nvPr/>
        </p:nvCxnSpPr>
        <p:spPr>
          <a:xfrm>
            <a:off x="1997842" y="5630752"/>
            <a:ext cx="0" cy="193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연결선: 꺾임 731">
            <a:extLst>
              <a:ext uri="{FF2B5EF4-FFF2-40B4-BE49-F238E27FC236}">
                <a16:creationId xmlns:a16="http://schemas.microsoft.com/office/drawing/2014/main" id="{FBB3205D-679C-0DD1-8C0B-4430506EDBB6}"/>
              </a:ext>
            </a:extLst>
          </p:cNvPr>
          <p:cNvCxnSpPr>
            <a:cxnSpLocks/>
            <a:stCxn id="729" idx="3"/>
            <a:endCxn id="733" idx="1"/>
          </p:cNvCxnSpPr>
          <p:nvPr/>
        </p:nvCxnSpPr>
        <p:spPr>
          <a:xfrm flipV="1">
            <a:off x="2709868" y="5024388"/>
            <a:ext cx="2287915" cy="1076182"/>
          </a:xfrm>
          <a:prstGeom prst="bentConnector3">
            <a:avLst>
              <a:gd name="adj1" fmla="val 8053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02CA9AFB-C135-AF3F-E11C-9D82498AF61F}"/>
              </a:ext>
            </a:extLst>
          </p:cNvPr>
          <p:cNvSpPr/>
          <p:nvPr/>
        </p:nvSpPr>
        <p:spPr>
          <a:xfrm>
            <a:off x="4997783" y="4805890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블록체인 저장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36" name="순서도: 종속 처리 735">
            <a:extLst>
              <a:ext uri="{FF2B5EF4-FFF2-40B4-BE49-F238E27FC236}">
                <a16:creationId xmlns:a16="http://schemas.microsoft.com/office/drawing/2014/main" id="{EEF9E94C-B1C2-C8E0-F51D-3F725148E490}"/>
              </a:ext>
            </a:extLst>
          </p:cNvPr>
          <p:cNvSpPr/>
          <p:nvPr/>
        </p:nvSpPr>
        <p:spPr>
          <a:xfrm>
            <a:off x="7312432" y="4848316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운송 </a:t>
            </a:r>
            <a:r>
              <a:rPr lang="ko-KR" altLang="en-US" sz="900" dirty="0" err="1">
                <a:solidFill>
                  <a:sysClr val="windowText" lastClr="000000"/>
                </a:solidFill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37" name="연결선: 꺾임 736">
            <a:extLst>
              <a:ext uri="{FF2B5EF4-FFF2-40B4-BE49-F238E27FC236}">
                <a16:creationId xmlns:a16="http://schemas.microsoft.com/office/drawing/2014/main" id="{1818FABE-B619-43F4-3D80-9CCA45142540}"/>
              </a:ext>
            </a:extLst>
          </p:cNvPr>
          <p:cNvCxnSpPr>
            <a:stCxn id="733" idx="3"/>
            <a:endCxn id="736" idx="1"/>
          </p:cNvCxnSpPr>
          <p:nvPr/>
        </p:nvCxnSpPr>
        <p:spPr>
          <a:xfrm flipV="1">
            <a:off x="6437783" y="5022047"/>
            <a:ext cx="874649" cy="23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1" name="순서도: 수행의 시작/종료 740">
            <a:extLst>
              <a:ext uri="{FF2B5EF4-FFF2-40B4-BE49-F238E27FC236}">
                <a16:creationId xmlns:a16="http://schemas.microsoft.com/office/drawing/2014/main" id="{607B3A92-5FA3-C9A0-6AD6-F835A14B19AD}"/>
              </a:ext>
            </a:extLst>
          </p:cNvPr>
          <p:cNvSpPr/>
          <p:nvPr/>
        </p:nvSpPr>
        <p:spPr>
          <a:xfrm>
            <a:off x="7314157" y="5674697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+mn-ea"/>
              </a:rPr>
              <a:t>올컨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e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앱에서 인수도증 발행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42" name="직선 화살표 연결선 741">
            <a:extLst>
              <a:ext uri="{FF2B5EF4-FFF2-40B4-BE49-F238E27FC236}">
                <a16:creationId xmlns:a16="http://schemas.microsoft.com/office/drawing/2014/main" id="{6C6F9B65-6026-77BB-E0E7-4D6CF6FC523E}"/>
              </a:ext>
            </a:extLst>
          </p:cNvPr>
          <p:cNvCxnSpPr>
            <a:cxnSpLocks/>
            <a:stCxn id="736" idx="2"/>
            <a:endCxn id="741" idx="0"/>
          </p:cNvCxnSpPr>
          <p:nvPr/>
        </p:nvCxnSpPr>
        <p:spPr>
          <a:xfrm>
            <a:off x="8032432" y="5195777"/>
            <a:ext cx="863" cy="478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7" name="사각형 설명선 46">
            <a:extLst>
              <a:ext uri="{FF2B5EF4-FFF2-40B4-BE49-F238E27FC236}">
                <a16:creationId xmlns:a16="http://schemas.microsoft.com/office/drawing/2014/main" id="{AC3FCF40-D78F-72BB-5649-BB6589B14B6C}"/>
              </a:ext>
            </a:extLst>
          </p:cNvPr>
          <p:cNvSpPr/>
          <p:nvPr/>
        </p:nvSpPr>
        <p:spPr>
          <a:xfrm>
            <a:off x="3252870" y="4004220"/>
            <a:ext cx="2400961" cy="519476"/>
          </a:xfrm>
          <a:prstGeom prst="wedgeRectCallout">
            <a:avLst>
              <a:gd name="adj1" fmla="val -74255"/>
              <a:gd name="adj2" fmla="val 699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TRK_NO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획득</a:t>
            </a:r>
            <a:endParaRPr lang="en-US" altLang="ko-KR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HITOPS3-WEB-BLK-S-GETITTINFOBYTRKNO</a:t>
            </a:r>
            <a:endParaRPr lang="ko-KR" altLang="en-US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프로그램으로 데이터 조회</a:t>
            </a:r>
          </a:p>
        </p:txBody>
      </p:sp>
      <p:grpSp>
        <p:nvGrpSpPr>
          <p:cNvPr id="819" name="그룹 818">
            <a:extLst>
              <a:ext uri="{FF2B5EF4-FFF2-40B4-BE49-F238E27FC236}">
                <a16:creationId xmlns:a16="http://schemas.microsoft.com/office/drawing/2014/main" id="{080D8DD2-14F7-757E-4981-5123DD78FECA}"/>
              </a:ext>
            </a:extLst>
          </p:cNvPr>
          <p:cNvGrpSpPr/>
          <p:nvPr/>
        </p:nvGrpSpPr>
        <p:grpSpPr>
          <a:xfrm>
            <a:off x="3057378" y="4607402"/>
            <a:ext cx="1350893" cy="1353460"/>
            <a:chOff x="10216306" y="327936"/>
            <a:chExt cx="1350893" cy="1353460"/>
          </a:xfrm>
        </p:grpSpPr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9D18DE3F-E02B-6116-A0C1-B1DEF5356C83}"/>
                </a:ext>
              </a:extLst>
            </p:cNvPr>
            <p:cNvSpPr/>
            <p:nvPr/>
          </p:nvSpPr>
          <p:spPr>
            <a:xfrm>
              <a:off x="10216306" y="327936"/>
              <a:ext cx="1350893" cy="1353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905BE88F-362B-58D4-B4C1-6BA1CA17B03B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게이트 진입 정보</a:t>
              </a: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D3073CD0-0AB2-0F78-178B-FC821B53C236}"/>
                </a:ext>
              </a:extLst>
            </p:cNvPr>
            <p:cNvSpPr/>
            <p:nvPr/>
          </p:nvSpPr>
          <p:spPr>
            <a:xfrm>
              <a:off x="10286086" y="591095"/>
              <a:ext cx="1217253" cy="995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 err="1">
                  <a:solidFill>
                    <a:schemeClr val="tx1"/>
                  </a:solidFill>
                </a:rPr>
                <a:t>pinNo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</a:rPr>
                <a:t>장치장</a:t>
              </a:r>
              <a:r>
                <a:rPr lang="ko-KR" altLang="en-US" sz="600" b="1" dirty="0">
                  <a:solidFill>
                    <a:schemeClr val="tx1"/>
                  </a:solidFill>
                </a:rPr>
                <a:t> 위치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이동 위치</a:t>
              </a:r>
              <a:endParaRPr lang="en-US" altLang="ko-KR" sz="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20" name="직선 화살표 연결선 819">
            <a:extLst>
              <a:ext uri="{FF2B5EF4-FFF2-40B4-BE49-F238E27FC236}">
                <a16:creationId xmlns:a16="http://schemas.microsoft.com/office/drawing/2014/main" id="{15C611EA-CDAD-57E4-630B-091B86638EA9}"/>
              </a:ext>
            </a:extLst>
          </p:cNvPr>
          <p:cNvCxnSpPr>
            <a:cxnSpLocks/>
            <a:endCxn id="727" idx="3"/>
          </p:cNvCxnSpPr>
          <p:nvPr/>
        </p:nvCxnSpPr>
        <p:spPr>
          <a:xfrm flipH="1">
            <a:off x="2717842" y="4878992"/>
            <a:ext cx="3391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BAF861-9AAE-047A-7563-D45C2571BE0B}"/>
              </a:ext>
            </a:extLst>
          </p:cNvPr>
          <p:cNvSpPr/>
          <p:nvPr/>
        </p:nvSpPr>
        <p:spPr>
          <a:xfrm>
            <a:off x="5273192" y="546722"/>
            <a:ext cx="3781968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(CHGLOC↔MSG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IF-VBS-SLIP-021</a:t>
            </a:r>
            <a:endParaRPr lang="ko-KR" altLang="en-US" sz="7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7802E09-F441-A111-BF77-5E7036327345}"/>
              </a:ext>
            </a:extLst>
          </p:cNvPr>
          <p:cNvGraphicFramePr>
            <a:graphicFrameLocks noGrp="1"/>
          </p:cNvGraphicFramePr>
          <p:nvPr/>
        </p:nvGraphicFramePr>
        <p:xfrm>
          <a:off x="9263851" y="3751386"/>
          <a:ext cx="5093652" cy="388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980">
                  <a:extLst>
                    <a:ext uri="{9D8B030D-6E8A-4147-A177-3AD203B41FA5}">
                      <a16:colId xmlns:a16="http://schemas.microsoft.com/office/drawing/2014/main" val="641796423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190158198"/>
                    </a:ext>
                  </a:extLst>
                </a:gridCol>
                <a:gridCol w="2591117">
                  <a:extLst>
                    <a:ext uri="{9D8B030D-6E8A-4147-A177-3AD203B41FA5}">
                      <a16:colId xmlns:a16="http://schemas.microsoft.com/office/drawing/2014/main" val="4017892279"/>
                    </a:ext>
                  </a:extLst>
                </a:gridCol>
              </a:tblGrid>
              <a:tr h="284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프로그램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8924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사전반출입정보검증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HITOPS3-WEB-BLK-S-CRTBLKCHNMST(T/S)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21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사전반출입정보삭제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513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프리게이트진입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8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IF-VBS-SLIP-013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5163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28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IF-VBS-SLIP-019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57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작업위치변경결과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7022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블록진입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HITOPS3-GTE-CMN-S-GETTRKBLKENTER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592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IF-VBS-SLIP-025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상하차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HITOPS3-WEB-BLK-S-GETITTINFOBYJOBSEQ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985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IF-VBS-SLIP-028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API-BPA-INFO-S-GETCNTRPININFO3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566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수동 게이트 진입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복화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HITOPS3-WEB-BLK-S-CRTBLKCHNMST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526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650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IF-VBS-SLIP-006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냉컨플러그아웃결과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603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반출입취소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88055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3107479-C11D-EB37-3031-C56427EC594F}"/>
              </a:ext>
            </a:extLst>
          </p:cNvPr>
          <p:cNvGraphicFramePr>
            <a:graphicFrameLocks noGrp="1"/>
          </p:cNvGraphicFramePr>
          <p:nvPr/>
        </p:nvGraphicFramePr>
        <p:xfrm>
          <a:off x="9269486" y="-84966"/>
          <a:ext cx="5801027" cy="375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345">
                  <a:extLst>
                    <a:ext uri="{9D8B030D-6E8A-4147-A177-3AD203B41FA5}">
                      <a16:colId xmlns:a16="http://schemas.microsoft.com/office/drawing/2014/main" val="701021905"/>
                    </a:ext>
                  </a:extLst>
                </a:gridCol>
                <a:gridCol w="4651682">
                  <a:extLst>
                    <a:ext uri="{9D8B030D-6E8A-4147-A177-3AD203B41FA5}">
                      <a16:colId xmlns:a16="http://schemas.microsoft.com/office/drawing/2014/main" val="2519940435"/>
                    </a:ext>
                  </a:extLst>
                </a:gridCol>
              </a:tblGrid>
              <a:tr h="267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7181679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CO↔MSG↔TMN_COD↔</a:t>
                      </a:r>
                      <a:r>
                        <a:rPr lang="en-US" altLang="ko-KR" sz="800" b="1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↔PROCESS_STATUS↔ERROR_MESSAGE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666725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CD↔MSG↔TMN_COD↔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ISSUE_SEQ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9897003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GT↔MSG↔TMN_COD↔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EIR_NO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↔GATE_NO↔LANE_NO↔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MSG_COD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↔MSG_DESC↔MSG_DATE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2577747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BLKEN+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JOBSEQ(15)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+Block(2) + Bay(3)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isYT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(1)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TruckNo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(20)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272794"/>
                  </a:ext>
                </a:extLst>
              </a:tr>
              <a:tr h="723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위치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CHGLOC↔MSG↔TMN_COD↔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CNTR_INSP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↔TYPE_BIZ↔VIRTUAL_USE_TAG↔MANUAL_ROTATE↔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CNTR_BLK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CNTR_BAY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CNTR_ROW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CNTR_TIR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CLEAN_YN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443619"/>
                  </a:ext>
                </a:extLst>
              </a:tr>
              <a:tr h="471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스왑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EMTSWP↔MSG↔TMN_COD↔EIR_NO↔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↔COPINO_ID↔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PREV_CNTR_NO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NEXT_CNTR_NO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63772"/>
                  </a:ext>
                </a:extLst>
              </a:tr>
              <a:tr h="597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JB↔CFM↔PoolNo↔QcNo↔WrkSts↔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↔JobTyp↔JobSts↔CntrNo↔FmBlk↔FmBay↔FmRow↔FmTir↔ToBlk↔ToBay↔ToRow↔ToTir↔TS↔Dir</a:t>
                      </a:r>
                    </a:p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YtSts↔ChzNo↔QcSts↔WrkVBay↔VslHod↔L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iftTyp↔EndDte↔TrkTyp↔YtNo↔CntrSz↔CntrTyp↔TmnCod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891681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냉컨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플러그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RF↔MSG↔TMN_COD↔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↔PLUG_ORD↔ORD_SEQ↔TYPE↔FINISH(OLD)↔FINISH(NEW)↔CNL_TAG(OLD)↔CNL_TAG(NEW)↔END_CHG(Y/N)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8604403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반입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미할당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NONLOC↔MSG↔TMN_COD↔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↔CNTR_INSP↔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1364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9053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50C4E-1169-7020-5537-7E86816F7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 개체 틀 21">
            <a:extLst>
              <a:ext uri="{FF2B5EF4-FFF2-40B4-BE49-F238E27FC236}">
                <a16:creationId xmlns:a16="http://schemas.microsoft.com/office/drawing/2014/main" id="{581F6841-9E45-16C6-ECB4-B6C618150C46}"/>
              </a:ext>
            </a:extLst>
          </p:cNvPr>
          <p:cNvSpPr txBox="1">
            <a:spLocks/>
          </p:cNvSpPr>
          <p:nvPr/>
        </p:nvSpPr>
        <p:spPr>
          <a:xfrm>
            <a:off x="4449440" y="6536905"/>
            <a:ext cx="72135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100" b="1" i="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ExtraBold" panose="020D0604000000000000" pitchFamily="34" charset="-127"/>
                <a:ea typeface="NanumGothicExtraBold" panose="020D0604000000000000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B8E6F8-6D1B-4E04-A381-DA25B1723728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7B756-E88E-D71A-4B47-EB20F04C07E5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CCF13087-CBFF-AA12-9C1D-93E833C20BF2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2027158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PNIT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 </a:t>
            </a: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현황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9A944C06-8151-88DE-BB39-6709342661FF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PNIT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터미널 에이전트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657DF718-A672-591F-6CF4-D9DE6FBFB786}"/>
              </a:ext>
            </a:extLst>
          </p:cNvPr>
          <p:cNvSpPr/>
          <p:nvPr/>
        </p:nvSpPr>
        <p:spPr bwMode="auto">
          <a:xfrm>
            <a:off x="444398" y="1343248"/>
            <a:ext cx="8200084" cy="1644205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16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bctrans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TOS –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터미널 에이전트 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올컨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간의 인터페이스 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HPNT/PNIT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터미널 운영시에 발생하는 이벤트를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ActiveMQ</a:t>
            </a:r>
            <a:r>
              <a:rPr lang="ko-KR" altLang="en-US" sz="1400" b="1" dirty="0" err="1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통해 공유</a:t>
            </a:r>
            <a:endParaRPr lang="en-US" altLang="ko-KR" sz="1400" b="1" dirty="0"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ActiveMQ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구독하여 데이터 처리에 필요한 데이터를 쿼리하는 방식으로 구현 및 운영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에이전트 또한 위와 같은 방식으로 구현되어 있음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topic.realtime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topic.event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구독하기 위한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JMS(Java Message Service)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구현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현대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무벡스가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개발한 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Request Handler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프로그램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파라미터를 통해 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Framework 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요청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BCEECBB-2908-1E70-5AED-DC393993BAD9}"/>
              </a:ext>
            </a:extLst>
          </p:cNvPr>
          <p:cNvGrpSpPr/>
          <p:nvPr/>
        </p:nvGrpSpPr>
        <p:grpSpPr>
          <a:xfrm>
            <a:off x="27250" y="3141588"/>
            <a:ext cx="9052425" cy="3482419"/>
            <a:chOff x="27250" y="3050209"/>
            <a:chExt cx="9052425" cy="3482419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D59BFBF-AE5E-7E93-BEC9-D7EC5EF6AED3}"/>
                </a:ext>
              </a:extLst>
            </p:cNvPr>
            <p:cNvSpPr/>
            <p:nvPr/>
          </p:nvSpPr>
          <p:spPr>
            <a:xfrm>
              <a:off x="145955" y="3463882"/>
              <a:ext cx="2332954" cy="2995676"/>
            </a:xfrm>
            <a:prstGeom prst="rect">
              <a:avLst/>
            </a:prstGeom>
            <a:solidFill>
              <a:srgbClr val="E2F8E8">
                <a:alpha val="20000"/>
              </a:srgbClr>
            </a:solidFill>
            <a:ln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C9AA536-000F-EA3F-CC48-FC8C182C6015}"/>
                </a:ext>
              </a:extLst>
            </p:cNvPr>
            <p:cNvSpPr/>
            <p:nvPr/>
          </p:nvSpPr>
          <p:spPr>
            <a:xfrm>
              <a:off x="27251" y="3050209"/>
              <a:ext cx="7092190" cy="3482419"/>
            </a:xfrm>
            <a:prstGeom prst="rect">
              <a:avLst/>
            </a:prstGeom>
            <a:noFill/>
            <a:ln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E49486-0006-63DE-5577-DE5E8B6369B1}"/>
                </a:ext>
              </a:extLst>
            </p:cNvPr>
            <p:cNvSpPr txBox="1"/>
            <p:nvPr/>
          </p:nvSpPr>
          <p:spPr>
            <a:xfrm>
              <a:off x="213996" y="3066597"/>
              <a:ext cx="7537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>
                  <a:solidFill>
                    <a:srgbClr val="555555"/>
                  </a:solidFill>
                  <a:ea typeface="NanumGothic" panose="020D0604000000000000" pitchFamily="34" charset="-127"/>
                </a:rPr>
                <a:t>터미널 </a:t>
              </a:r>
              <a:r>
                <a:rPr kumimoji="1" lang="en-US" altLang="ko-KR" sz="1000" dirty="0">
                  <a:solidFill>
                    <a:srgbClr val="555555"/>
                  </a:solidFill>
                  <a:ea typeface="NanumGothic" panose="020D0604000000000000" pitchFamily="34" charset="-127"/>
                </a:rPr>
                <a:t>IDC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E207071-EB32-6274-0C57-EB50DD239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50" y="3050210"/>
              <a:ext cx="186746" cy="21327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11622E0-BF63-314F-E972-2E495D2E8641}"/>
                </a:ext>
              </a:extLst>
            </p:cNvPr>
            <p:cNvSpPr/>
            <p:nvPr/>
          </p:nvSpPr>
          <p:spPr>
            <a:xfrm>
              <a:off x="2763125" y="3480268"/>
              <a:ext cx="4291393" cy="2979290"/>
            </a:xfrm>
            <a:prstGeom prst="rect">
              <a:avLst/>
            </a:prstGeom>
            <a:noFill/>
            <a:ln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ADC53C-6736-A6D2-EBB1-BF9F5DCDD30B}"/>
                </a:ext>
              </a:extLst>
            </p:cNvPr>
            <p:cNvSpPr txBox="1"/>
            <p:nvPr/>
          </p:nvSpPr>
          <p:spPr>
            <a:xfrm>
              <a:off x="2949871" y="3480269"/>
              <a:ext cx="1853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 err="1">
                  <a:solidFill>
                    <a:srgbClr val="555555"/>
                  </a:solidFill>
                  <a:ea typeface="NanumGothic" panose="020D0604000000000000" pitchFamily="34" charset="-127"/>
                </a:rPr>
                <a:t>올컨</a:t>
              </a:r>
              <a:r>
                <a:rPr kumimoji="1" lang="en-US" altLang="ko-KR" sz="1000" dirty="0">
                  <a:solidFill>
                    <a:srgbClr val="555555"/>
                  </a:solidFill>
                  <a:ea typeface="NanumGothic" panose="020D0604000000000000" pitchFamily="34" charset="-127"/>
                </a:rPr>
                <a:t>e</a:t>
              </a:r>
              <a:r>
                <a:rPr kumimoji="1" lang="ko-KR" altLang="en-US" sz="1000" dirty="0">
                  <a:solidFill>
                    <a:srgbClr val="555555"/>
                  </a:solidFill>
                  <a:ea typeface="NanumGothic" panose="020D0604000000000000" pitchFamily="34" charset="-127"/>
                </a:rPr>
                <a:t> 터미널 에이전트</a:t>
              </a:r>
              <a:r>
                <a:rPr kumimoji="1" lang="en-US" altLang="ko-KR" sz="1000" dirty="0">
                  <a:solidFill>
                    <a:srgbClr val="555555"/>
                  </a:solidFill>
                  <a:ea typeface="NanumGothic" panose="020D0604000000000000" pitchFamily="34" charset="-127"/>
                </a:rPr>
                <a:t>(</a:t>
              </a:r>
              <a:r>
                <a:rPr kumimoji="1" lang="en-US" altLang="ko-KR" sz="1000" dirty="0" err="1">
                  <a:solidFill>
                    <a:srgbClr val="555555"/>
                  </a:solidFill>
                  <a:ea typeface="NanumGothic" panose="020D0604000000000000" pitchFamily="34" charset="-127"/>
                </a:rPr>
                <a:t>bctrans</a:t>
              </a:r>
              <a:r>
                <a:rPr kumimoji="1" lang="en-US" altLang="ko-KR" sz="1000" dirty="0">
                  <a:solidFill>
                    <a:srgbClr val="555555"/>
                  </a:solidFill>
                  <a:ea typeface="NanumGothic" panose="020D0604000000000000" pitchFamily="34" charset="-127"/>
                </a:rPr>
                <a:t>)</a:t>
              </a:r>
            </a:p>
          </p:txBody>
        </p:sp>
        <p:grpSp>
          <p:nvGrpSpPr>
            <p:cNvPr id="513" name="그룹 512">
              <a:extLst>
                <a:ext uri="{FF2B5EF4-FFF2-40B4-BE49-F238E27FC236}">
                  <a16:creationId xmlns:a16="http://schemas.microsoft.com/office/drawing/2014/main" id="{10669895-D2BD-8FD3-3AF1-3D6804D313C5}"/>
                </a:ext>
              </a:extLst>
            </p:cNvPr>
            <p:cNvGrpSpPr/>
            <p:nvPr/>
          </p:nvGrpSpPr>
          <p:grpSpPr>
            <a:xfrm>
              <a:off x="197297" y="3817212"/>
              <a:ext cx="612668" cy="506795"/>
              <a:chOff x="341299" y="2402924"/>
              <a:chExt cx="612668" cy="506795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D2F8633D-DC22-FC8D-5868-53B2E4367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308" y="2402924"/>
                <a:ext cx="176651" cy="201747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B01489-E875-8D35-177E-CDC4053C9E8D}"/>
                  </a:ext>
                </a:extLst>
              </p:cNvPr>
              <p:cNvSpPr txBox="1"/>
              <p:nvPr/>
            </p:nvSpPr>
            <p:spPr>
              <a:xfrm>
                <a:off x="341299" y="2571165"/>
                <a:ext cx="6126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DB Engine</a:t>
                </a:r>
              </a:p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(Oracle)</a:t>
                </a:r>
                <a:endParaRPr kumimoji="1" lang="ko-KR" altLang="en-US" sz="800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</p:grp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0568285D-5A78-FADC-31E2-3C409816978C}"/>
                </a:ext>
              </a:extLst>
            </p:cNvPr>
            <p:cNvCxnSpPr>
              <a:cxnSpLocks/>
              <a:stCxn id="44" idx="0"/>
              <a:endCxn id="27" idx="2"/>
            </p:cNvCxnSpPr>
            <p:nvPr/>
          </p:nvCxnSpPr>
          <p:spPr>
            <a:xfrm flipH="1" flipV="1">
              <a:off x="503631" y="4324007"/>
              <a:ext cx="1" cy="128691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15" name="그룹 514">
              <a:extLst>
                <a:ext uri="{FF2B5EF4-FFF2-40B4-BE49-F238E27FC236}">
                  <a16:creationId xmlns:a16="http://schemas.microsoft.com/office/drawing/2014/main" id="{A2CE2656-D6E3-8A27-3999-E82910399660}"/>
                </a:ext>
              </a:extLst>
            </p:cNvPr>
            <p:cNvGrpSpPr/>
            <p:nvPr/>
          </p:nvGrpSpPr>
          <p:grpSpPr>
            <a:xfrm>
              <a:off x="174054" y="5610919"/>
              <a:ext cx="659155" cy="506795"/>
              <a:chOff x="318056" y="3944755"/>
              <a:chExt cx="659155" cy="506795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CE8A0D3-5764-8AAF-8E82-D7FB88E222DE}"/>
                  </a:ext>
                </a:extLst>
              </p:cNvPr>
              <p:cNvSpPr txBox="1"/>
              <p:nvPr/>
            </p:nvSpPr>
            <p:spPr>
              <a:xfrm>
                <a:off x="318056" y="4112996"/>
                <a:ext cx="65915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TOS Engine</a:t>
                </a:r>
              </a:p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(Java)</a:t>
                </a:r>
                <a:endParaRPr kumimoji="1" lang="ko-KR" altLang="en-US" sz="800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08B03A63-CDAE-5A96-4939-D41EF00E1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9308" y="3944755"/>
                <a:ext cx="176651" cy="201747"/>
              </a:xfrm>
              <a:prstGeom prst="rect">
                <a:avLst/>
              </a:prstGeom>
            </p:spPr>
          </p:pic>
        </p:grpSp>
        <p:grpSp>
          <p:nvGrpSpPr>
            <p:cNvPr id="552" name="그룹 551">
              <a:extLst>
                <a:ext uri="{FF2B5EF4-FFF2-40B4-BE49-F238E27FC236}">
                  <a16:creationId xmlns:a16="http://schemas.microsoft.com/office/drawing/2014/main" id="{ECB64A64-15F3-8BD3-B4CC-D7D8699D5FAB}"/>
                </a:ext>
              </a:extLst>
            </p:cNvPr>
            <p:cNvGrpSpPr/>
            <p:nvPr/>
          </p:nvGrpSpPr>
          <p:grpSpPr>
            <a:xfrm>
              <a:off x="1632360" y="5610919"/>
              <a:ext cx="514886" cy="506795"/>
              <a:chOff x="1776362" y="4114032"/>
              <a:chExt cx="514886" cy="506795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7C8A18-B7F0-122F-1BFF-39C7027BDD1E}"/>
                  </a:ext>
                </a:extLst>
              </p:cNvPr>
              <p:cNvSpPr txBox="1"/>
              <p:nvPr/>
            </p:nvSpPr>
            <p:spPr>
              <a:xfrm>
                <a:off x="1776362" y="4282273"/>
                <a:ext cx="5148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RestAPI</a:t>
                </a:r>
                <a:endParaRPr kumimoji="1" lang="en-US" altLang="ko-KR" sz="800" b="1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(Java)</a:t>
                </a:r>
                <a:endParaRPr kumimoji="1" lang="ko-KR" altLang="en-US" sz="800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F9613862-0D19-96C0-E93B-6910D3CE9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5480" y="4114032"/>
                <a:ext cx="176651" cy="201747"/>
              </a:xfrm>
              <a:prstGeom prst="rect">
                <a:avLst/>
              </a:prstGeom>
            </p:spPr>
          </p:pic>
        </p:grpSp>
        <p:grpSp>
          <p:nvGrpSpPr>
            <p:cNvPr id="554" name="그룹 553">
              <a:extLst>
                <a:ext uri="{FF2B5EF4-FFF2-40B4-BE49-F238E27FC236}">
                  <a16:creationId xmlns:a16="http://schemas.microsoft.com/office/drawing/2014/main" id="{B4333F0C-9E1C-6D9D-2488-9B7DDD2128EA}"/>
                </a:ext>
              </a:extLst>
            </p:cNvPr>
            <p:cNvGrpSpPr/>
            <p:nvPr/>
          </p:nvGrpSpPr>
          <p:grpSpPr>
            <a:xfrm>
              <a:off x="1441084" y="3677156"/>
              <a:ext cx="920445" cy="742691"/>
              <a:chOff x="1585086" y="2262868"/>
              <a:chExt cx="920445" cy="742691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6EE6ED3F-F422-C34B-C11F-3AA7FC5DA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28028" y="2262868"/>
                <a:ext cx="413544" cy="413544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7F13271-4D95-2C4D-B4B5-438F501C3F45}"/>
                  </a:ext>
                </a:extLst>
              </p:cNvPr>
              <p:cNvSpPr txBox="1"/>
              <p:nvPr/>
            </p:nvSpPr>
            <p:spPr>
              <a:xfrm>
                <a:off x="1585086" y="2667005"/>
                <a:ext cx="9204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ActiveMQ Broker</a:t>
                </a:r>
              </a:p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(</a:t>
                </a:r>
                <a:r>
                  <a:rPr kumimoji="1" lang="en-US" altLang="ko-KR" sz="800" b="1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topic.realtime</a:t>
                </a:r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)</a:t>
                </a:r>
              </a:p>
            </p:txBody>
          </p:sp>
        </p:grpSp>
        <p:grpSp>
          <p:nvGrpSpPr>
            <p:cNvPr id="553" name="그룹 552">
              <a:extLst>
                <a:ext uri="{FF2B5EF4-FFF2-40B4-BE49-F238E27FC236}">
                  <a16:creationId xmlns:a16="http://schemas.microsoft.com/office/drawing/2014/main" id="{8E997C7A-A3D5-948B-6339-4D92104067AE}"/>
                </a:ext>
              </a:extLst>
            </p:cNvPr>
            <p:cNvGrpSpPr/>
            <p:nvPr/>
          </p:nvGrpSpPr>
          <p:grpSpPr>
            <a:xfrm>
              <a:off x="1440089" y="4467378"/>
              <a:ext cx="920445" cy="742691"/>
              <a:chOff x="1584091" y="3053090"/>
              <a:chExt cx="920445" cy="742691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16313945-AF9A-8363-25F3-4FDB77E748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27033" y="3053090"/>
                <a:ext cx="413544" cy="413544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D37C02C-B2D9-804F-6EFF-4F9EF4C3A33C}"/>
                  </a:ext>
                </a:extLst>
              </p:cNvPr>
              <p:cNvSpPr txBox="1"/>
              <p:nvPr/>
            </p:nvSpPr>
            <p:spPr>
              <a:xfrm>
                <a:off x="1584091" y="3457227"/>
                <a:ext cx="9204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ActiveMQ Broker</a:t>
                </a:r>
              </a:p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(</a:t>
                </a:r>
                <a:r>
                  <a:rPr kumimoji="1" lang="en-US" altLang="ko-KR" sz="800" b="1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topic.event</a:t>
                </a:r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)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F393F21-C9DD-9966-50B4-783059943074}"/>
                </a:ext>
              </a:extLst>
            </p:cNvPr>
            <p:cNvSpPr txBox="1"/>
            <p:nvPr/>
          </p:nvSpPr>
          <p:spPr>
            <a:xfrm>
              <a:off x="326949" y="3480270"/>
              <a:ext cx="7537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>
                  <a:solidFill>
                    <a:srgbClr val="555555"/>
                  </a:solidFill>
                  <a:ea typeface="NanumGothic" panose="020D0604000000000000" pitchFamily="34" charset="-127"/>
                </a:rPr>
                <a:t>TOS</a:t>
              </a:r>
            </a:p>
          </p:txBody>
        </p: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02530343-DB9B-2901-9077-C334879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03" y="3463883"/>
              <a:ext cx="186746" cy="213275"/>
            </a:xfrm>
            <a:prstGeom prst="rect">
              <a:avLst/>
            </a:prstGeom>
          </p:spPr>
        </p:pic>
        <p:cxnSp>
          <p:nvCxnSpPr>
            <p:cNvPr id="542" name="꺾인 연결선[E] 541">
              <a:extLst>
                <a:ext uri="{FF2B5EF4-FFF2-40B4-BE49-F238E27FC236}">
                  <a16:creationId xmlns:a16="http://schemas.microsoft.com/office/drawing/2014/main" id="{FC4FA211-D543-3B1F-163E-FC7163EE57A9}"/>
                </a:ext>
              </a:extLst>
            </p:cNvPr>
            <p:cNvCxnSpPr>
              <a:stCxn id="25" idx="2"/>
              <a:endCxn id="54" idx="2"/>
            </p:cNvCxnSpPr>
            <p:nvPr/>
          </p:nvCxnSpPr>
          <p:spPr>
            <a:xfrm rot="16200000" flipH="1">
              <a:off x="1196717" y="5424628"/>
              <a:ext cx="12700" cy="1386171"/>
            </a:xfrm>
            <a:prstGeom prst="bentConnector3">
              <a:avLst>
                <a:gd name="adj1" fmla="val 1392449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E0104971-1575-E09A-3813-179931C6DEC5}"/>
                </a:ext>
              </a:extLst>
            </p:cNvPr>
            <p:cNvGrpSpPr/>
            <p:nvPr/>
          </p:nvGrpSpPr>
          <p:grpSpPr>
            <a:xfrm>
              <a:off x="2939492" y="4662648"/>
              <a:ext cx="885179" cy="473723"/>
              <a:chOff x="3221515" y="3259862"/>
              <a:chExt cx="885179" cy="473723"/>
            </a:xfrm>
          </p:grpSpPr>
          <p:sp>
            <p:nvSpPr>
              <p:cNvPr id="557" name="TextBox 556">
                <a:extLst>
                  <a:ext uri="{FF2B5EF4-FFF2-40B4-BE49-F238E27FC236}">
                    <a16:creationId xmlns:a16="http://schemas.microsoft.com/office/drawing/2014/main" id="{708699BF-C527-524A-FA4F-24138BD0E433}"/>
                  </a:ext>
                </a:extLst>
              </p:cNvPr>
              <p:cNvSpPr txBox="1"/>
              <p:nvPr/>
            </p:nvSpPr>
            <p:spPr>
              <a:xfrm>
                <a:off x="3221515" y="3518141"/>
                <a:ext cx="8851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EventJMSService</a:t>
                </a:r>
                <a:endParaRPr kumimoji="1" lang="ko-KR" altLang="en-US" sz="800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565" name="그림 564">
                <a:extLst>
                  <a:ext uri="{FF2B5EF4-FFF2-40B4-BE49-F238E27FC236}">
                    <a16:creationId xmlns:a16="http://schemas.microsoft.com/office/drawing/2014/main" id="{FF11F7FA-E450-965D-B4D5-1A4FBA449C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23563" y="3259862"/>
                <a:ext cx="281077" cy="281077"/>
              </a:xfrm>
              <a:prstGeom prst="rect">
                <a:avLst/>
              </a:prstGeom>
            </p:spPr>
          </p:pic>
        </p:grpSp>
        <p:grpSp>
          <p:nvGrpSpPr>
            <p:cNvPr id="567" name="그룹 566">
              <a:extLst>
                <a:ext uri="{FF2B5EF4-FFF2-40B4-BE49-F238E27FC236}">
                  <a16:creationId xmlns:a16="http://schemas.microsoft.com/office/drawing/2014/main" id="{A991AC5B-D329-886B-BF91-8587A5429D02}"/>
                </a:ext>
              </a:extLst>
            </p:cNvPr>
            <p:cNvGrpSpPr/>
            <p:nvPr/>
          </p:nvGrpSpPr>
          <p:grpSpPr>
            <a:xfrm>
              <a:off x="3051701" y="3903523"/>
              <a:ext cx="660758" cy="455105"/>
              <a:chOff x="3333724" y="2489235"/>
              <a:chExt cx="660758" cy="455105"/>
            </a:xfrm>
          </p:grpSpPr>
          <p:sp>
            <p:nvSpPr>
              <p:cNvPr id="546" name="TextBox 545">
                <a:extLst>
                  <a:ext uri="{FF2B5EF4-FFF2-40B4-BE49-F238E27FC236}">
                    <a16:creationId xmlns:a16="http://schemas.microsoft.com/office/drawing/2014/main" id="{150B95B8-30F8-C249-5065-AF973A62824F}"/>
                  </a:ext>
                </a:extLst>
              </p:cNvPr>
              <p:cNvSpPr txBox="1"/>
              <p:nvPr/>
            </p:nvSpPr>
            <p:spPr>
              <a:xfrm>
                <a:off x="3333724" y="2728896"/>
                <a:ext cx="6607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JMSService</a:t>
                </a:r>
                <a:endParaRPr kumimoji="1" lang="ko-KR" altLang="en-US" sz="800" b="1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566" name="그림 565">
                <a:extLst>
                  <a:ext uri="{FF2B5EF4-FFF2-40B4-BE49-F238E27FC236}">
                    <a16:creationId xmlns:a16="http://schemas.microsoft.com/office/drawing/2014/main" id="{487452D9-5EB3-3823-938B-5AB6120627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23563" y="2489235"/>
                <a:ext cx="281077" cy="281077"/>
              </a:xfrm>
              <a:prstGeom prst="rect">
                <a:avLst/>
              </a:prstGeom>
            </p:spPr>
          </p:pic>
        </p:grpSp>
        <p:grpSp>
          <p:nvGrpSpPr>
            <p:cNvPr id="569" name="그룹 568">
              <a:extLst>
                <a:ext uri="{FF2B5EF4-FFF2-40B4-BE49-F238E27FC236}">
                  <a16:creationId xmlns:a16="http://schemas.microsoft.com/office/drawing/2014/main" id="{F0271F6D-85CA-C5E0-3DC3-7FB0DF4F8B9D}"/>
                </a:ext>
              </a:extLst>
            </p:cNvPr>
            <p:cNvGrpSpPr/>
            <p:nvPr/>
          </p:nvGrpSpPr>
          <p:grpSpPr>
            <a:xfrm>
              <a:off x="2936290" y="5582801"/>
              <a:ext cx="891591" cy="473723"/>
              <a:chOff x="3218313" y="3259862"/>
              <a:chExt cx="891591" cy="473723"/>
            </a:xfrm>
          </p:grpSpPr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4F47B233-3DA5-9A7B-AEFD-D825EC29E9CE}"/>
                  </a:ext>
                </a:extLst>
              </p:cNvPr>
              <p:cNvSpPr txBox="1"/>
              <p:nvPr/>
            </p:nvSpPr>
            <p:spPr>
              <a:xfrm>
                <a:off x="3218313" y="3518141"/>
                <a:ext cx="89159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Request Handler</a:t>
                </a:r>
                <a:endParaRPr kumimoji="1" lang="ko-KR" altLang="en-US" sz="800" b="1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571" name="그림 570">
                <a:extLst>
                  <a:ext uri="{FF2B5EF4-FFF2-40B4-BE49-F238E27FC236}">
                    <a16:creationId xmlns:a16="http://schemas.microsoft.com/office/drawing/2014/main" id="{A78D9254-E1B4-AFB1-9611-77E3C2E40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23563" y="3259862"/>
                <a:ext cx="281077" cy="281077"/>
              </a:xfrm>
              <a:prstGeom prst="rect">
                <a:avLst/>
              </a:prstGeom>
            </p:spPr>
          </p:pic>
        </p:grpSp>
        <p:cxnSp>
          <p:nvCxnSpPr>
            <p:cNvPr id="574" name="꺾인 연결선[E] 573">
              <a:extLst>
                <a:ext uri="{FF2B5EF4-FFF2-40B4-BE49-F238E27FC236}">
                  <a16:creationId xmlns:a16="http://schemas.microsoft.com/office/drawing/2014/main" id="{20259F13-7EE8-AC9D-5899-1FB655F80FC1}"/>
                </a:ext>
              </a:extLst>
            </p:cNvPr>
            <p:cNvCxnSpPr>
              <a:cxnSpLocks/>
              <a:stCxn id="54" idx="3"/>
              <a:endCxn id="570" idx="1"/>
            </p:cNvCxnSpPr>
            <p:nvPr/>
          </p:nvCxnSpPr>
          <p:spPr>
            <a:xfrm>
              <a:off x="2147246" y="5948437"/>
              <a:ext cx="789044" cy="365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8" name="꺾인 연결선[E] 577">
              <a:extLst>
                <a:ext uri="{FF2B5EF4-FFF2-40B4-BE49-F238E27FC236}">
                  <a16:creationId xmlns:a16="http://schemas.microsoft.com/office/drawing/2014/main" id="{175E7F18-A20A-E542-30BA-1FAC600D37B4}"/>
                </a:ext>
              </a:extLst>
            </p:cNvPr>
            <p:cNvCxnSpPr>
              <a:cxnSpLocks/>
              <a:stCxn id="546" idx="3"/>
              <a:endCxn id="585" idx="1"/>
            </p:cNvCxnSpPr>
            <p:nvPr/>
          </p:nvCxnSpPr>
          <p:spPr>
            <a:xfrm>
              <a:off x="3712459" y="4250906"/>
              <a:ext cx="688241" cy="352387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1" name="꺾인 연결선[E] 580">
              <a:extLst>
                <a:ext uri="{FF2B5EF4-FFF2-40B4-BE49-F238E27FC236}">
                  <a16:creationId xmlns:a16="http://schemas.microsoft.com/office/drawing/2014/main" id="{B950B673-036B-1811-80FA-9C7A2075E9B8}"/>
                </a:ext>
              </a:extLst>
            </p:cNvPr>
            <p:cNvCxnSpPr>
              <a:cxnSpLocks/>
              <a:stCxn id="557" idx="3"/>
              <a:endCxn id="585" idx="1"/>
            </p:cNvCxnSpPr>
            <p:nvPr/>
          </p:nvCxnSpPr>
          <p:spPr>
            <a:xfrm flipV="1">
              <a:off x="3824671" y="4603293"/>
              <a:ext cx="576029" cy="425356"/>
            </a:xfrm>
            <a:prstGeom prst="bentConnector3">
              <a:avLst>
                <a:gd name="adj1" fmla="val 40325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84" name="그룹 583">
              <a:extLst>
                <a:ext uri="{FF2B5EF4-FFF2-40B4-BE49-F238E27FC236}">
                  <a16:creationId xmlns:a16="http://schemas.microsoft.com/office/drawing/2014/main" id="{0FD9EADB-4300-A706-C561-154548BF41BB}"/>
                </a:ext>
              </a:extLst>
            </p:cNvPr>
            <p:cNvGrpSpPr/>
            <p:nvPr/>
          </p:nvGrpSpPr>
          <p:grpSpPr>
            <a:xfrm>
              <a:off x="4400700" y="4255910"/>
              <a:ext cx="1021433" cy="455105"/>
              <a:chOff x="3153390" y="2489235"/>
              <a:chExt cx="1021433" cy="455105"/>
            </a:xfrm>
          </p:grpSpPr>
          <p:sp>
            <p:nvSpPr>
              <p:cNvPr id="585" name="TextBox 584">
                <a:extLst>
                  <a:ext uri="{FF2B5EF4-FFF2-40B4-BE49-F238E27FC236}">
                    <a16:creationId xmlns:a16="http://schemas.microsoft.com/office/drawing/2014/main" id="{3147CB12-F90F-0FEE-3498-9812E283CA86}"/>
                  </a:ext>
                </a:extLst>
              </p:cNvPr>
              <p:cNvSpPr txBox="1"/>
              <p:nvPr/>
            </p:nvSpPr>
            <p:spPr>
              <a:xfrm>
                <a:off x="3153390" y="2728896"/>
                <a:ext cx="102143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BpaBusinessService</a:t>
                </a:r>
                <a:endParaRPr kumimoji="1" lang="ko-KR" altLang="en-US" sz="800" b="1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586" name="그림 585">
                <a:extLst>
                  <a:ext uri="{FF2B5EF4-FFF2-40B4-BE49-F238E27FC236}">
                    <a16:creationId xmlns:a16="http://schemas.microsoft.com/office/drawing/2014/main" id="{0ABA2EC2-E6A5-8687-6BE2-1D0CAE86FA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23563" y="2489235"/>
                <a:ext cx="281077" cy="281077"/>
              </a:xfrm>
              <a:prstGeom prst="rect">
                <a:avLst/>
              </a:prstGeom>
            </p:spPr>
          </p:pic>
        </p:grpSp>
        <p:cxnSp>
          <p:nvCxnSpPr>
            <p:cNvPr id="591" name="꺾인 연결선[E] 590">
              <a:extLst>
                <a:ext uri="{FF2B5EF4-FFF2-40B4-BE49-F238E27FC236}">
                  <a16:creationId xmlns:a16="http://schemas.microsoft.com/office/drawing/2014/main" id="{EB8B3B33-4FBC-6688-C39D-09236755A81A}"/>
                </a:ext>
              </a:extLst>
            </p:cNvPr>
            <p:cNvCxnSpPr>
              <a:cxnSpLocks/>
              <a:stCxn id="571" idx="3"/>
            </p:cNvCxnSpPr>
            <p:nvPr/>
          </p:nvCxnSpPr>
          <p:spPr>
            <a:xfrm flipV="1">
              <a:off x="3522617" y="4716575"/>
              <a:ext cx="1169925" cy="1006765"/>
            </a:xfrm>
            <a:prstGeom prst="bentConnector3">
              <a:avLst>
                <a:gd name="adj1" fmla="val 10014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5" name="TextBox 594">
              <a:extLst>
                <a:ext uri="{FF2B5EF4-FFF2-40B4-BE49-F238E27FC236}">
                  <a16:creationId xmlns:a16="http://schemas.microsoft.com/office/drawing/2014/main" id="{6E966934-A63A-3F03-22FA-A35E7A00228F}"/>
                </a:ext>
              </a:extLst>
            </p:cNvPr>
            <p:cNvSpPr txBox="1"/>
            <p:nvPr/>
          </p:nvSpPr>
          <p:spPr>
            <a:xfrm>
              <a:off x="1197700" y="4558142"/>
              <a:ext cx="56297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600" b="1" dirty="0">
                  <a:solidFill>
                    <a:srgbClr val="222222"/>
                  </a:solidFill>
                  <a:ea typeface="NanumGothic" panose="020D0604000000000000" pitchFamily="34" charset="-127"/>
                </a:rPr>
                <a:t>이벤트 발행</a:t>
              </a:r>
              <a:endParaRPr kumimoji="1" lang="en-US" altLang="ko-KR" sz="600" b="1" dirty="0">
                <a:solidFill>
                  <a:srgbClr val="222222"/>
                </a:solidFill>
                <a:ea typeface="NanumGothic" panose="020D0604000000000000" pitchFamily="34" charset="-127"/>
              </a:endParaRPr>
            </a:p>
          </p:txBody>
        </p:sp>
        <p:pic>
          <p:nvPicPr>
            <p:cNvPr id="596" name="그림 595">
              <a:extLst>
                <a:ext uri="{FF2B5EF4-FFF2-40B4-BE49-F238E27FC236}">
                  <a16:creationId xmlns:a16="http://schemas.microsoft.com/office/drawing/2014/main" id="{A8A1CE04-72C5-C63B-EED4-9B36ADF65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3529" y="3474708"/>
              <a:ext cx="176651" cy="201747"/>
            </a:xfrm>
            <a:prstGeom prst="rect">
              <a:avLst/>
            </a:prstGeom>
          </p:spPr>
        </p:pic>
        <p:grpSp>
          <p:nvGrpSpPr>
            <p:cNvPr id="598" name="그룹 597">
              <a:extLst>
                <a:ext uri="{FF2B5EF4-FFF2-40B4-BE49-F238E27FC236}">
                  <a16:creationId xmlns:a16="http://schemas.microsoft.com/office/drawing/2014/main" id="{E594C1AD-C7D2-33B0-E294-82B853E0B0C1}"/>
                </a:ext>
              </a:extLst>
            </p:cNvPr>
            <p:cNvGrpSpPr/>
            <p:nvPr/>
          </p:nvGrpSpPr>
          <p:grpSpPr>
            <a:xfrm>
              <a:off x="5786239" y="4256101"/>
              <a:ext cx="787396" cy="455105"/>
              <a:chOff x="3270411" y="2489235"/>
              <a:chExt cx="787396" cy="455105"/>
            </a:xfrm>
          </p:grpSpPr>
          <p:sp>
            <p:nvSpPr>
              <p:cNvPr id="599" name="TextBox 598">
                <a:extLst>
                  <a:ext uri="{FF2B5EF4-FFF2-40B4-BE49-F238E27FC236}">
                    <a16:creationId xmlns:a16="http://schemas.microsoft.com/office/drawing/2014/main" id="{D58DA7AF-45B9-E9E3-E739-207F2CCF9CEF}"/>
                  </a:ext>
                </a:extLst>
              </p:cNvPr>
              <p:cNvSpPr txBox="1"/>
              <p:nvPr/>
            </p:nvSpPr>
            <p:spPr>
              <a:xfrm>
                <a:off x="3270411" y="2728896"/>
                <a:ext cx="7873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BChainService</a:t>
                </a:r>
                <a:endParaRPr kumimoji="1" lang="en-US" altLang="ko-KR" sz="800" b="1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600" name="그림 599">
                <a:extLst>
                  <a:ext uri="{FF2B5EF4-FFF2-40B4-BE49-F238E27FC236}">
                    <a16:creationId xmlns:a16="http://schemas.microsoft.com/office/drawing/2014/main" id="{128DDD64-EFA5-4F18-A1C3-36421E22C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23563" y="2489235"/>
                <a:ext cx="281077" cy="281077"/>
              </a:xfrm>
              <a:prstGeom prst="rect">
                <a:avLst/>
              </a:prstGeom>
            </p:spPr>
          </p:pic>
        </p:grpSp>
        <p:grpSp>
          <p:nvGrpSpPr>
            <p:cNvPr id="601" name="그룹 600">
              <a:extLst>
                <a:ext uri="{FF2B5EF4-FFF2-40B4-BE49-F238E27FC236}">
                  <a16:creationId xmlns:a16="http://schemas.microsoft.com/office/drawing/2014/main" id="{3537BB71-882B-EFD3-853B-6816C4D9D2DD}"/>
                </a:ext>
              </a:extLst>
            </p:cNvPr>
            <p:cNvGrpSpPr/>
            <p:nvPr/>
          </p:nvGrpSpPr>
          <p:grpSpPr>
            <a:xfrm>
              <a:off x="5534053" y="6023468"/>
              <a:ext cx="1316387" cy="455105"/>
              <a:chOff x="3005921" y="2489235"/>
              <a:chExt cx="1316387" cy="455105"/>
            </a:xfrm>
          </p:grpSpPr>
          <p:sp>
            <p:nvSpPr>
              <p:cNvPr id="602" name="TextBox 601">
                <a:extLst>
                  <a:ext uri="{FF2B5EF4-FFF2-40B4-BE49-F238E27FC236}">
                    <a16:creationId xmlns:a16="http://schemas.microsoft.com/office/drawing/2014/main" id="{C85AF621-2C8C-98DA-7DF1-A7D9FE980216}"/>
                  </a:ext>
                </a:extLst>
              </p:cNvPr>
              <p:cNvSpPr txBox="1"/>
              <p:nvPr/>
            </p:nvSpPr>
            <p:spPr>
              <a:xfrm>
                <a:off x="3005921" y="2728896"/>
                <a:ext cx="131638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VbsInvokeAlarmController</a:t>
                </a:r>
                <a:endParaRPr kumimoji="1" lang="ko-KR" altLang="en-US" sz="800" b="1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603" name="그림 602">
                <a:extLst>
                  <a:ext uri="{FF2B5EF4-FFF2-40B4-BE49-F238E27FC236}">
                    <a16:creationId xmlns:a16="http://schemas.microsoft.com/office/drawing/2014/main" id="{BF56A299-4B76-0F94-41A1-5F1B6C170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23563" y="2489235"/>
                <a:ext cx="281077" cy="281077"/>
              </a:xfrm>
              <a:prstGeom prst="rect">
                <a:avLst/>
              </a:prstGeom>
            </p:spPr>
          </p:pic>
        </p:grpSp>
        <p:grpSp>
          <p:nvGrpSpPr>
            <p:cNvPr id="604" name="그룹 603">
              <a:extLst>
                <a:ext uri="{FF2B5EF4-FFF2-40B4-BE49-F238E27FC236}">
                  <a16:creationId xmlns:a16="http://schemas.microsoft.com/office/drawing/2014/main" id="{8877C3DD-1CAC-C809-6DF5-3BDC879E086B}"/>
                </a:ext>
              </a:extLst>
            </p:cNvPr>
            <p:cNvGrpSpPr/>
            <p:nvPr/>
          </p:nvGrpSpPr>
          <p:grpSpPr>
            <a:xfrm>
              <a:off x="5720019" y="3561292"/>
              <a:ext cx="944489" cy="455105"/>
              <a:chOff x="3191865" y="2489235"/>
              <a:chExt cx="944489" cy="455105"/>
            </a:xfrm>
          </p:grpSpPr>
          <p:sp>
            <p:nvSpPr>
              <p:cNvPr id="605" name="TextBox 604">
                <a:extLst>
                  <a:ext uri="{FF2B5EF4-FFF2-40B4-BE49-F238E27FC236}">
                    <a16:creationId xmlns:a16="http://schemas.microsoft.com/office/drawing/2014/main" id="{5A23F172-5AD6-39D2-6A0B-DB91C0EB3B55}"/>
                  </a:ext>
                </a:extLst>
              </p:cNvPr>
              <p:cNvSpPr txBox="1"/>
              <p:nvPr/>
            </p:nvSpPr>
            <p:spPr>
              <a:xfrm>
                <a:off x="3191865" y="2728896"/>
                <a:ext cx="9444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VbsBChainService</a:t>
                </a:r>
                <a:endParaRPr kumimoji="1" lang="ko-KR" altLang="en-US" sz="800" b="1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606" name="그림 605">
                <a:extLst>
                  <a:ext uri="{FF2B5EF4-FFF2-40B4-BE49-F238E27FC236}">
                    <a16:creationId xmlns:a16="http://schemas.microsoft.com/office/drawing/2014/main" id="{3ACEF393-ED87-8CE5-9482-B303D1D1B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23563" y="2489235"/>
                <a:ext cx="281077" cy="281077"/>
              </a:xfrm>
              <a:prstGeom prst="rect">
                <a:avLst/>
              </a:prstGeom>
            </p:spPr>
          </p:pic>
        </p:grpSp>
        <p:grpSp>
          <p:nvGrpSpPr>
            <p:cNvPr id="607" name="그룹 606">
              <a:extLst>
                <a:ext uri="{FF2B5EF4-FFF2-40B4-BE49-F238E27FC236}">
                  <a16:creationId xmlns:a16="http://schemas.microsoft.com/office/drawing/2014/main" id="{4962DC2C-C088-A8C4-5932-378FBB6E2124}"/>
                </a:ext>
              </a:extLst>
            </p:cNvPr>
            <p:cNvGrpSpPr/>
            <p:nvPr/>
          </p:nvGrpSpPr>
          <p:grpSpPr>
            <a:xfrm>
              <a:off x="5758482" y="5276730"/>
              <a:ext cx="867545" cy="455105"/>
              <a:chOff x="3230336" y="2489235"/>
              <a:chExt cx="867545" cy="455105"/>
            </a:xfrm>
          </p:grpSpPr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27AE6B88-9936-412E-9CF3-4D4441974829}"/>
                  </a:ext>
                </a:extLst>
              </p:cNvPr>
              <p:cNvSpPr txBox="1"/>
              <p:nvPr/>
            </p:nvSpPr>
            <p:spPr>
              <a:xfrm>
                <a:off x="3230336" y="2728896"/>
                <a:ext cx="86754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HomeController</a:t>
                </a:r>
                <a:endParaRPr kumimoji="1" lang="en-US" altLang="ko-KR" sz="800" b="1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609" name="그림 608">
                <a:extLst>
                  <a:ext uri="{FF2B5EF4-FFF2-40B4-BE49-F238E27FC236}">
                    <a16:creationId xmlns:a16="http://schemas.microsoft.com/office/drawing/2014/main" id="{CF0F079F-8783-3893-7999-3CA6B6E1B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23563" y="2489235"/>
                <a:ext cx="281077" cy="281077"/>
              </a:xfrm>
              <a:prstGeom prst="rect">
                <a:avLst/>
              </a:prstGeom>
            </p:spPr>
          </p:pic>
        </p:grpSp>
        <p:sp>
          <p:nvSpPr>
            <p:cNvPr id="577" name="TextBox 576">
              <a:extLst>
                <a:ext uri="{FF2B5EF4-FFF2-40B4-BE49-F238E27FC236}">
                  <a16:creationId xmlns:a16="http://schemas.microsoft.com/office/drawing/2014/main" id="{40F6380A-D76D-FDFA-36C4-95C4C8122253}"/>
                </a:ext>
              </a:extLst>
            </p:cNvPr>
            <p:cNvSpPr txBox="1"/>
            <p:nvPr/>
          </p:nvSpPr>
          <p:spPr>
            <a:xfrm>
              <a:off x="2416234" y="5691170"/>
              <a:ext cx="455574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600" b="1" dirty="0">
                  <a:solidFill>
                    <a:srgbClr val="222222"/>
                  </a:solidFill>
                  <a:ea typeface="NanumGothic" panose="020D0604000000000000" pitchFamily="34" charset="-127"/>
                </a:rPr>
                <a:t>API</a:t>
              </a:r>
              <a:r>
                <a:rPr kumimoji="1" lang="ko-KR" altLang="en-US" sz="600" b="1" dirty="0">
                  <a:solidFill>
                    <a:srgbClr val="222222"/>
                  </a:solidFill>
                  <a:ea typeface="NanumGothic" panose="020D0604000000000000" pitchFamily="34" charset="-127"/>
                </a:rPr>
                <a:t> 요청</a:t>
              </a:r>
              <a:endParaRPr kumimoji="1" lang="en-US" altLang="ko-KR" sz="600" b="1" dirty="0">
                <a:solidFill>
                  <a:srgbClr val="222222"/>
                </a:solidFill>
                <a:ea typeface="NanumGothic" panose="020D0604000000000000" pitchFamily="34" charset="-127"/>
              </a:endParaRPr>
            </a:p>
          </p:txBody>
        </p:sp>
        <p:cxnSp>
          <p:nvCxnSpPr>
            <p:cNvPr id="637" name="꺾인 연결선[E] 636">
              <a:extLst>
                <a:ext uri="{FF2B5EF4-FFF2-40B4-BE49-F238E27FC236}">
                  <a16:creationId xmlns:a16="http://schemas.microsoft.com/office/drawing/2014/main" id="{217517A0-5CC0-C6C9-AA95-62C182C0A6B6}"/>
                </a:ext>
              </a:extLst>
            </p:cNvPr>
            <p:cNvCxnSpPr>
              <a:cxnSpLocks/>
              <a:stCxn id="585" idx="3"/>
              <a:endCxn id="599" idx="1"/>
            </p:cNvCxnSpPr>
            <p:nvPr/>
          </p:nvCxnSpPr>
          <p:spPr>
            <a:xfrm>
              <a:off x="5422133" y="4603293"/>
              <a:ext cx="364106" cy="191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0" name="꺾인 연결선[E] 639">
              <a:extLst>
                <a:ext uri="{FF2B5EF4-FFF2-40B4-BE49-F238E27FC236}">
                  <a16:creationId xmlns:a16="http://schemas.microsoft.com/office/drawing/2014/main" id="{673FBCF6-0C63-E0FE-D62D-DF9CA39A5497}"/>
                </a:ext>
              </a:extLst>
            </p:cNvPr>
            <p:cNvCxnSpPr>
              <a:cxnSpLocks/>
              <a:stCxn id="585" idx="3"/>
              <a:endCxn id="605" idx="1"/>
            </p:cNvCxnSpPr>
            <p:nvPr/>
          </p:nvCxnSpPr>
          <p:spPr>
            <a:xfrm flipV="1">
              <a:off x="5422133" y="3908675"/>
              <a:ext cx="297886" cy="694618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3" name="꺾인 연결선[E] 642">
              <a:extLst>
                <a:ext uri="{FF2B5EF4-FFF2-40B4-BE49-F238E27FC236}">
                  <a16:creationId xmlns:a16="http://schemas.microsoft.com/office/drawing/2014/main" id="{AEEF0A20-2D6C-EF6F-34B8-DAF4E2711DB0}"/>
                </a:ext>
              </a:extLst>
            </p:cNvPr>
            <p:cNvCxnSpPr>
              <a:cxnSpLocks/>
              <a:stCxn id="585" idx="2"/>
              <a:endCxn id="608" idx="1"/>
            </p:cNvCxnSpPr>
            <p:nvPr/>
          </p:nvCxnSpPr>
          <p:spPr>
            <a:xfrm rot="16200000" flipH="1">
              <a:off x="4878400" y="4744031"/>
              <a:ext cx="913098" cy="847065"/>
            </a:xfrm>
            <a:prstGeom prst="bentConnector2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6" name="꺾인 연결선[E] 645">
              <a:extLst>
                <a:ext uri="{FF2B5EF4-FFF2-40B4-BE49-F238E27FC236}">
                  <a16:creationId xmlns:a16="http://schemas.microsoft.com/office/drawing/2014/main" id="{59D55660-CA9E-F712-8675-FF3E328E9C9C}"/>
                </a:ext>
              </a:extLst>
            </p:cNvPr>
            <p:cNvCxnSpPr>
              <a:cxnSpLocks/>
              <a:stCxn id="608" idx="2"/>
              <a:endCxn id="570" idx="3"/>
            </p:cNvCxnSpPr>
            <p:nvPr/>
          </p:nvCxnSpPr>
          <p:spPr>
            <a:xfrm rot="5400000">
              <a:off x="4901585" y="4658131"/>
              <a:ext cx="216967" cy="2364374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3" name="직사각형 652">
              <a:extLst>
                <a:ext uri="{FF2B5EF4-FFF2-40B4-BE49-F238E27FC236}">
                  <a16:creationId xmlns:a16="http://schemas.microsoft.com/office/drawing/2014/main" id="{3EDC360B-7935-394D-1F6B-0C07DE5AA7B3}"/>
                </a:ext>
              </a:extLst>
            </p:cNvPr>
            <p:cNvSpPr/>
            <p:nvPr/>
          </p:nvSpPr>
          <p:spPr>
            <a:xfrm>
              <a:off x="7306144" y="4903947"/>
              <a:ext cx="1763260" cy="1628681"/>
            </a:xfrm>
            <a:prstGeom prst="rect">
              <a:avLst/>
            </a:prstGeom>
            <a:noFill/>
            <a:ln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654" name="TextBox 653">
              <a:extLst>
                <a:ext uri="{FF2B5EF4-FFF2-40B4-BE49-F238E27FC236}">
                  <a16:creationId xmlns:a16="http://schemas.microsoft.com/office/drawing/2014/main" id="{387F6429-3C61-BF3D-82B0-2BD267F94DB3}"/>
                </a:ext>
              </a:extLst>
            </p:cNvPr>
            <p:cNvSpPr txBox="1"/>
            <p:nvPr/>
          </p:nvSpPr>
          <p:spPr>
            <a:xfrm>
              <a:off x="7492889" y="4920335"/>
              <a:ext cx="6335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 err="1">
                  <a:solidFill>
                    <a:srgbClr val="555555"/>
                  </a:solidFill>
                  <a:ea typeface="NanumGothic" panose="020D0604000000000000" pitchFamily="34" charset="-127"/>
                </a:rPr>
                <a:t>관정</a:t>
              </a:r>
              <a:r>
                <a:rPr kumimoji="1" lang="ko-KR" altLang="en-US" sz="1000" dirty="0">
                  <a:solidFill>
                    <a:srgbClr val="555555"/>
                  </a:solidFill>
                  <a:ea typeface="NanumGothic" panose="020D0604000000000000" pitchFamily="34" charset="-127"/>
                </a:rPr>
                <a:t> </a:t>
              </a:r>
              <a:r>
                <a:rPr kumimoji="1" lang="en-US" altLang="ko-KR" sz="1000" dirty="0">
                  <a:solidFill>
                    <a:srgbClr val="555555"/>
                  </a:solidFill>
                  <a:ea typeface="NanumGothic" panose="020D0604000000000000" pitchFamily="34" charset="-127"/>
                </a:rPr>
                <a:t>IDC</a:t>
              </a:r>
            </a:p>
          </p:txBody>
        </p:sp>
        <p:pic>
          <p:nvPicPr>
            <p:cNvPr id="655" name="그림 654">
              <a:extLst>
                <a:ext uri="{FF2B5EF4-FFF2-40B4-BE49-F238E27FC236}">
                  <a16:creationId xmlns:a16="http://schemas.microsoft.com/office/drawing/2014/main" id="{EB46ABBC-051A-646A-6AEA-8BF5BDB18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143" y="4903948"/>
              <a:ext cx="186746" cy="213275"/>
            </a:xfrm>
            <a:prstGeom prst="rect">
              <a:avLst/>
            </a:prstGeom>
          </p:spPr>
        </p:pic>
        <p:grpSp>
          <p:nvGrpSpPr>
            <p:cNvPr id="678" name="그룹 677">
              <a:extLst>
                <a:ext uri="{FF2B5EF4-FFF2-40B4-BE49-F238E27FC236}">
                  <a16:creationId xmlns:a16="http://schemas.microsoft.com/office/drawing/2014/main" id="{769E8332-0CBB-2F60-1D2E-84F51B18576D}"/>
                </a:ext>
              </a:extLst>
            </p:cNvPr>
            <p:cNvGrpSpPr/>
            <p:nvPr/>
          </p:nvGrpSpPr>
          <p:grpSpPr>
            <a:xfrm>
              <a:off x="1214569" y="4250570"/>
              <a:ext cx="320705" cy="790222"/>
              <a:chOff x="1301061" y="3108213"/>
              <a:chExt cx="320705" cy="790222"/>
            </a:xfrm>
          </p:grpSpPr>
          <p:cxnSp>
            <p:nvCxnSpPr>
              <p:cNvPr id="663" name="꺾인 연결선[E] 662">
                <a:extLst>
                  <a:ext uri="{FF2B5EF4-FFF2-40B4-BE49-F238E27FC236}">
                    <a16:creationId xmlns:a16="http://schemas.microsoft.com/office/drawing/2014/main" id="{A08E7B16-9233-7C6A-CDC1-9E8B51F735D1}"/>
                  </a:ext>
                </a:extLst>
              </p:cNvPr>
              <p:cNvCxnSpPr>
                <a:cxnSpLocks/>
                <a:stCxn id="61" idx="1"/>
                <a:endCxn id="63" idx="1"/>
              </p:cNvCxnSpPr>
              <p:nvPr/>
            </p:nvCxnSpPr>
            <p:spPr>
              <a:xfrm rot="10800000" flipV="1">
                <a:off x="1526582" y="3108213"/>
                <a:ext cx="995" cy="790222"/>
              </a:xfrm>
              <a:prstGeom prst="bentConnector3">
                <a:avLst>
                  <a:gd name="adj1" fmla="val 23074874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8" name="직사각형 667">
                <a:extLst>
                  <a:ext uri="{FF2B5EF4-FFF2-40B4-BE49-F238E27FC236}">
                    <a16:creationId xmlns:a16="http://schemas.microsoft.com/office/drawing/2014/main" id="{4A2712E1-677C-C7D7-8A95-5367EC9C188F}"/>
                  </a:ext>
                </a:extLst>
              </p:cNvPr>
              <p:cNvSpPr/>
              <p:nvPr/>
            </p:nvSpPr>
            <p:spPr>
              <a:xfrm>
                <a:off x="1301061" y="3108213"/>
                <a:ext cx="320705" cy="2574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669" name="꺾인 연결선[E] 668">
              <a:extLst>
                <a:ext uri="{FF2B5EF4-FFF2-40B4-BE49-F238E27FC236}">
                  <a16:creationId xmlns:a16="http://schemas.microsoft.com/office/drawing/2014/main" id="{20881CFC-D2F3-2112-B29E-1021726489BE}"/>
                </a:ext>
              </a:extLst>
            </p:cNvPr>
            <p:cNvCxnSpPr>
              <a:cxnSpLocks/>
              <a:stCxn id="27" idx="3"/>
              <a:endCxn id="668" idx="1"/>
            </p:cNvCxnSpPr>
            <p:nvPr/>
          </p:nvCxnSpPr>
          <p:spPr>
            <a:xfrm>
              <a:off x="809965" y="4154730"/>
              <a:ext cx="404604" cy="496479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4" name="꺾인 연결선[E] 673">
              <a:extLst>
                <a:ext uri="{FF2B5EF4-FFF2-40B4-BE49-F238E27FC236}">
                  <a16:creationId xmlns:a16="http://schemas.microsoft.com/office/drawing/2014/main" id="{E6C004F6-BC7D-B9E4-4E3D-0EE42D61FDD3}"/>
                </a:ext>
              </a:extLst>
            </p:cNvPr>
            <p:cNvCxnSpPr>
              <a:cxnSpLocks/>
              <a:stCxn id="25" idx="3"/>
              <a:endCxn id="668" idx="1"/>
            </p:cNvCxnSpPr>
            <p:nvPr/>
          </p:nvCxnSpPr>
          <p:spPr>
            <a:xfrm flipV="1">
              <a:off x="833209" y="4651209"/>
              <a:ext cx="381360" cy="1297228"/>
            </a:xfrm>
            <a:prstGeom prst="bentConnector3">
              <a:avLst>
                <a:gd name="adj1" fmla="val 46984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3" name="꺾인 연결선[E] 682">
              <a:extLst>
                <a:ext uri="{FF2B5EF4-FFF2-40B4-BE49-F238E27FC236}">
                  <a16:creationId xmlns:a16="http://schemas.microsoft.com/office/drawing/2014/main" id="{490AED6D-F613-902C-80E1-595EC7004241}"/>
                </a:ext>
              </a:extLst>
            </p:cNvPr>
            <p:cNvCxnSpPr>
              <a:cxnSpLocks/>
              <a:stCxn id="602" idx="1"/>
              <a:endCxn id="570" idx="2"/>
            </p:cNvCxnSpPr>
            <p:nvPr/>
          </p:nvCxnSpPr>
          <p:spPr>
            <a:xfrm rot="10800000">
              <a:off x="3382087" y="6056525"/>
              <a:ext cx="2151967" cy="314327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87" name="그룹 686">
              <a:extLst>
                <a:ext uri="{FF2B5EF4-FFF2-40B4-BE49-F238E27FC236}">
                  <a16:creationId xmlns:a16="http://schemas.microsoft.com/office/drawing/2014/main" id="{E9DE125C-33DB-B8C0-4F6E-3DC50A8C7612}"/>
                </a:ext>
              </a:extLst>
            </p:cNvPr>
            <p:cNvGrpSpPr/>
            <p:nvPr/>
          </p:nvGrpSpPr>
          <p:grpSpPr>
            <a:xfrm rot="10800000">
              <a:off x="2270937" y="4250570"/>
              <a:ext cx="320705" cy="790222"/>
              <a:chOff x="1283808" y="1362402"/>
              <a:chExt cx="320705" cy="790222"/>
            </a:xfrm>
          </p:grpSpPr>
          <p:cxnSp>
            <p:nvCxnSpPr>
              <p:cNvPr id="688" name="꺾인 연결선[E] 687">
                <a:extLst>
                  <a:ext uri="{FF2B5EF4-FFF2-40B4-BE49-F238E27FC236}">
                    <a16:creationId xmlns:a16="http://schemas.microsoft.com/office/drawing/2014/main" id="{EBEE31B1-94A7-C310-1732-911603D3AB22}"/>
                  </a:ext>
                </a:extLst>
              </p:cNvPr>
              <p:cNvCxnSpPr>
                <a:cxnSpLocks/>
                <a:stCxn id="63" idx="3"/>
                <a:endCxn id="61" idx="3"/>
              </p:cNvCxnSpPr>
              <p:nvPr/>
            </p:nvCxnSpPr>
            <p:spPr>
              <a:xfrm rot="10800000" flipV="1">
                <a:off x="1507743" y="1362402"/>
                <a:ext cx="995" cy="790222"/>
              </a:xfrm>
              <a:prstGeom prst="bentConnector3">
                <a:avLst>
                  <a:gd name="adj1" fmla="val 23074874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9" name="직사각형 688">
                <a:extLst>
                  <a:ext uri="{FF2B5EF4-FFF2-40B4-BE49-F238E27FC236}">
                    <a16:creationId xmlns:a16="http://schemas.microsoft.com/office/drawing/2014/main" id="{BE3B2DA5-69C6-FABA-F363-F6AFB1781652}"/>
                  </a:ext>
                </a:extLst>
              </p:cNvPr>
              <p:cNvSpPr/>
              <p:nvPr/>
            </p:nvSpPr>
            <p:spPr>
              <a:xfrm>
                <a:off x="1283808" y="1628818"/>
                <a:ext cx="320705" cy="2574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692" name="꺾인 연결선[E] 691">
              <a:extLst>
                <a:ext uri="{FF2B5EF4-FFF2-40B4-BE49-F238E27FC236}">
                  <a16:creationId xmlns:a16="http://schemas.microsoft.com/office/drawing/2014/main" id="{00CD5D19-4D88-79AE-FE30-5E5C411BB445}"/>
                </a:ext>
              </a:extLst>
            </p:cNvPr>
            <p:cNvCxnSpPr>
              <a:cxnSpLocks/>
              <a:stCxn id="546" idx="1"/>
              <a:endCxn id="689" idx="1"/>
            </p:cNvCxnSpPr>
            <p:nvPr/>
          </p:nvCxnSpPr>
          <p:spPr>
            <a:xfrm rot="10800000" flipV="1">
              <a:off x="2591643" y="4250906"/>
              <a:ext cx="460059" cy="394762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6" name="꺾인 연결선[E] 695">
              <a:extLst>
                <a:ext uri="{FF2B5EF4-FFF2-40B4-BE49-F238E27FC236}">
                  <a16:creationId xmlns:a16="http://schemas.microsoft.com/office/drawing/2014/main" id="{62699C50-179D-3AA9-4C72-6C6B24A1F8EE}"/>
                </a:ext>
              </a:extLst>
            </p:cNvPr>
            <p:cNvCxnSpPr>
              <a:cxnSpLocks/>
              <a:stCxn id="557" idx="1"/>
              <a:endCxn id="689" idx="1"/>
            </p:cNvCxnSpPr>
            <p:nvPr/>
          </p:nvCxnSpPr>
          <p:spPr>
            <a:xfrm rot="10800000">
              <a:off x="2591642" y="4645669"/>
              <a:ext cx="347850" cy="382981"/>
            </a:xfrm>
            <a:prstGeom prst="bentConnector3">
              <a:avLst>
                <a:gd name="adj1" fmla="val 34015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46F75595-F08E-63AC-0E40-028D8E965173}"/>
                </a:ext>
              </a:extLst>
            </p:cNvPr>
            <p:cNvSpPr/>
            <p:nvPr/>
          </p:nvSpPr>
          <p:spPr>
            <a:xfrm>
              <a:off x="7399331" y="3333691"/>
              <a:ext cx="1605375" cy="1505010"/>
            </a:xfrm>
            <a:prstGeom prst="rect">
              <a:avLst/>
            </a:prstGeom>
            <a:noFill/>
            <a:ln>
              <a:solidFill>
                <a:srgbClr val="AAAAA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0" name="TextBox 729">
              <a:extLst>
                <a:ext uri="{FF2B5EF4-FFF2-40B4-BE49-F238E27FC236}">
                  <a16:creationId xmlns:a16="http://schemas.microsoft.com/office/drawing/2014/main" id="{610B581B-265A-9DC9-0047-8B59BD88A13E}"/>
                </a:ext>
              </a:extLst>
            </p:cNvPr>
            <p:cNvSpPr txBox="1"/>
            <p:nvPr/>
          </p:nvSpPr>
          <p:spPr>
            <a:xfrm>
              <a:off x="7509831" y="3328874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dirty="0">
                  <a:solidFill>
                    <a:srgbClr val="5DA1C3"/>
                  </a:solidFill>
                  <a:latin typeface="맑은 고딕" panose="020F0502020204030204"/>
                  <a:ea typeface="NanumGothic" panose="020D0604000000000000" pitchFamily="34" charset="-127"/>
                </a:rPr>
                <a:t>NHN</a:t>
              </a:r>
              <a:r>
                <a:rPr kumimoji="1" lang="ko-KR" altLang="en-US" sz="800" dirty="0">
                  <a:solidFill>
                    <a:srgbClr val="5DA1C3"/>
                  </a:solidFill>
                  <a:latin typeface="맑은 고딕" panose="020F0502020204030204"/>
                  <a:ea typeface="NanumGothic" panose="020D0604000000000000" pitchFamily="34" charset="-127"/>
                </a:rPr>
                <a:t> </a:t>
              </a:r>
              <a:r>
                <a:rPr kumimoji="1" lang="en-US" altLang="ko-KR" sz="800" dirty="0">
                  <a:solidFill>
                    <a:srgbClr val="5DA1C3"/>
                  </a:solidFill>
                  <a:latin typeface="맑은 고딕" panose="020F0502020204030204"/>
                  <a:ea typeface="NanumGothic" panose="020D0604000000000000" pitchFamily="34" charset="-127"/>
                </a:rPr>
                <a:t>Cloud</a:t>
              </a:r>
              <a:r>
                <a:rPr kumimoji="1" lang="ko-KR" altLang="en-US" sz="800" dirty="0">
                  <a:solidFill>
                    <a:srgbClr val="5DA1C3"/>
                  </a:solidFill>
                  <a:latin typeface="맑은 고딕" panose="020F0502020204030204"/>
                  <a:ea typeface="NanumGothic" panose="020D0604000000000000" pitchFamily="34" charset="-127"/>
                </a:rPr>
                <a:t> 판교 </a:t>
              </a:r>
              <a:r>
                <a:rPr kumimoji="1" lang="en-US" altLang="ko-KR" sz="800" dirty="0">
                  <a:solidFill>
                    <a:srgbClr val="5DA1C3"/>
                  </a:solidFill>
                  <a:latin typeface="맑은 고딕" panose="020F0502020204030204"/>
                  <a:ea typeface="NanumGothic" panose="020D0604000000000000" pitchFamily="34" charset="-127"/>
                </a:rPr>
                <a:t>Region </a:t>
              </a:r>
              <a:endPara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DA1C3"/>
                </a:solidFill>
                <a:effectLst/>
                <a:uLnTx/>
                <a:uFillTx/>
                <a:latin typeface="맑은 고딕" panose="020F0502020204030204"/>
                <a:ea typeface="NanumGothic" panose="020D0604000000000000" pitchFamily="34" charset="-127"/>
                <a:cs typeface="+mn-cs"/>
              </a:endParaRPr>
            </a:p>
          </p:txBody>
        </p:sp>
        <p:pic>
          <p:nvPicPr>
            <p:cNvPr id="731" name="그림 730">
              <a:extLst>
                <a:ext uri="{FF2B5EF4-FFF2-40B4-BE49-F238E27FC236}">
                  <a16:creationId xmlns:a16="http://schemas.microsoft.com/office/drawing/2014/main" id="{C06E329E-345C-BDC8-CAE7-828009CA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0843" y="3330992"/>
              <a:ext cx="151415" cy="172926"/>
            </a:xfrm>
            <a:prstGeom prst="rect">
              <a:avLst/>
            </a:prstGeom>
          </p:spPr>
        </p:pic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DC46131F-8696-2C6D-EA34-E5F3068ECDF6}"/>
                </a:ext>
              </a:extLst>
            </p:cNvPr>
            <p:cNvSpPr/>
            <p:nvPr/>
          </p:nvSpPr>
          <p:spPr>
            <a:xfrm>
              <a:off x="7303729" y="3065738"/>
              <a:ext cx="1775946" cy="1805777"/>
            </a:xfrm>
            <a:prstGeom prst="rect">
              <a:avLst/>
            </a:prstGeom>
            <a:noFill/>
            <a:ln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724" name="그림 723">
              <a:extLst>
                <a:ext uri="{FF2B5EF4-FFF2-40B4-BE49-F238E27FC236}">
                  <a16:creationId xmlns:a16="http://schemas.microsoft.com/office/drawing/2014/main" id="{F7CF91A9-0D17-A983-7AD8-E845072D1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00680" y="3066916"/>
              <a:ext cx="186746" cy="213275"/>
            </a:xfrm>
            <a:prstGeom prst="rect">
              <a:avLst/>
            </a:prstGeom>
          </p:spPr>
        </p:pic>
        <p:sp>
          <p:nvSpPr>
            <p:cNvPr id="725" name="TextBox 724">
              <a:extLst>
                <a:ext uri="{FF2B5EF4-FFF2-40B4-BE49-F238E27FC236}">
                  <a16:creationId xmlns:a16="http://schemas.microsoft.com/office/drawing/2014/main" id="{F4DA4F89-4552-D09C-D46D-43CC26A1BA87}"/>
                </a:ext>
              </a:extLst>
            </p:cNvPr>
            <p:cNvSpPr txBox="1"/>
            <p:nvPr/>
          </p:nvSpPr>
          <p:spPr>
            <a:xfrm>
              <a:off x="7457523" y="3075945"/>
              <a:ext cx="697301" cy="197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00" dirty="0">
                  <a:solidFill>
                    <a:srgbClr val="355CE6"/>
                  </a:solidFill>
                  <a:ea typeface="NanumGothic" panose="020D0604000000000000" pitchFamily="34" charset="-127"/>
                </a:rPr>
                <a:t>NHN Cloud</a:t>
              </a:r>
              <a:endParaRPr kumimoji="1" lang="ko-KR" altLang="en-US" sz="1000" dirty="0">
                <a:solidFill>
                  <a:srgbClr val="355CE6"/>
                </a:solidFill>
                <a:ea typeface="NanumGothic" panose="020D0604000000000000" pitchFamily="34" charset="-127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4DBB7381-68E1-D655-626B-0F30BFEBF526}"/>
                </a:ext>
              </a:extLst>
            </p:cNvPr>
            <p:cNvSpPr/>
            <p:nvPr/>
          </p:nvSpPr>
          <p:spPr>
            <a:xfrm>
              <a:off x="7487739" y="3585574"/>
              <a:ext cx="1467016" cy="1202255"/>
            </a:xfrm>
            <a:prstGeom prst="rect">
              <a:avLst/>
            </a:prstGeom>
            <a:noFill/>
            <a:ln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27" name="TextBox 726">
              <a:extLst>
                <a:ext uri="{FF2B5EF4-FFF2-40B4-BE49-F238E27FC236}">
                  <a16:creationId xmlns:a16="http://schemas.microsoft.com/office/drawing/2014/main" id="{B684F453-C1AE-1356-3E2C-11FCFDA3EAB6}"/>
                </a:ext>
              </a:extLst>
            </p:cNvPr>
            <p:cNvSpPr txBox="1"/>
            <p:nvPr/>
          </p:nvSpPr>
          <p:spPr>
            <a:xfrm>
              <a:off x="7597197" y="3577225"/>
              <a:ext cx="1295343" cy="172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800" dirty="0">
                  <a:solidFill>
                    <a:srgbClr val="5DA1C3"/>
                  </a:solidFill>
                  <a:ea typeface="NanumGothic" panose="020D0604000000000000" pitchFamily="34" charset="-127"/>
                </a:rPr>
                <a:t>VPC Public DMZ</a:t>
              </a:r>
              <a:endParaRPr kumimoji="1" lang="ko-KR" altLang="en-US" sz="800" dirty="0">
                <a:solidFill>
                  <a:srgbClr val="5DA1C3"/>
                </a:solidFill>
                <a:ea typeface="NanumGothic" panose="020D0604000000000000" pitchFamily="34" charset="-127"/>
              </a:endParaRPr>
            </a:p>
          </p:txBody>
        </p:sp>
        <p:pic>
          <p:nvPicPr>
            <p:cNvPr id="728" name="그림 727">
              <a:extLst>
                <a:ext uri="{FF2B5EF4-FFF2-40B4-BE49-F238E27FC236}">
                  <a16:creationId xmlns:a16="http://schemas.microsoft.com/office/drawing/2014/main" id="{15576D42-E120-E305-9FE2-1B77213A0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89578" y="3590843"/>
              <a:ext cx="152270" cy="173902"/>
            </a:xfrm>
            <a:prstGeom prst="rect">
              <a:avLst/>
            </a:prstGeom>
          </p:spPr>
        </p:pic>
        <p:grpSp>
          <p:nvGrpSpPr>
            <p:cNvPr id="732" name="그룹 731">
              <a:extLst>
                <a:ext uri="{FF2B5EF4-FFF2-40B4-BE49-F238E27FC236}">
                  <a16:creationId xmlns:a16="http://schemas.microsoft.com/office/drawing/2014/main" id="{06269118-5266-6904-961F-AF4A23242145}"/>
                </a:ext>
              </a:extLst>
            </p:cNvPr>
            <p:cNvGrpSpPr/>
            <p:nvPr/>
          </p:nvGrpSpPr>
          <p:grpSpPr>
            <a:xfrm>
              <a:off x="7482684" y="3794464"/>
              <a:ext cx="729812" cy="485832"/>
              <a:chOff x="4884815" y="2930102"/>
              <a:chExt cx="1041106" cy="606848"/>
            </a:xfrm>
          </p:grpSpPr>
          <p:pic>
            <p:nvPicPr>
              <p:cNvPr id="733" name="그림 732">
                <a:extLst>
                  <a:ext uri="{FF2B5EF4-FFF2-40B4-BE49-F238E27FC236}">
                    <a16:creationId xmlns:a16="http://schemas.microsoft.com/office/drawing/2014/main" id="{3752774F-4F6D-5D16-35D5-B24C8A6BB2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65670" y="2930102"/>
                <a:ext cx="293376" cy="293376"/>
              </a:xfrm>
              <a:prstGeom prst="rect">
                <a:avLst/>
              </a:prstGeom>
            </p:spPr>
          </p:pic>
          <p:sp>
            <p:nvSpPr>
              <p:cNvPr id="734" name="TextBox 733">
                <a:extLst>
                  <a:ext uri="{FF2B5EF4-FFF2-40B4-BE49-F238E27FC236}">
                    <a16:creationId xmlns:a16="http://schemas.microsoft.com/office/drawing/2014/main" id="{4C23A725-EBB1-C0A8-E29B-09046639D455}"/>
                  </a:ext>
                </a:extLst>
              </p:cNvPr>
              <p:cNvSpPr txBox="1"/>
              <p:nvPr/>
            </p:nvSpPr>
            <p:spPr>
              <a:xfrm>
                <a:off x="4884815" y="3198396"/>
                <a:ext cx="10411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NGINX</a:t>
                </a:r>
                <a:br>
                  <a:rPr kumimoji="1" lang="en-US" altLang="ko-KR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</a:br>
                <a:r>
                  <a:rPr kumimoji="1" lang="en-US" altLang="ko-KR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(Reverse Proxy)</a:t>
                </a:r>
              </a:p>
            </p:txBody>
          </p:sp>
        </p:grpSp>
        <p:grpSp>
          <p:nvGrpSpPr>
            <p:cNvPr id="735" name="그룹 734">
              <a:extLst>
                <a:ext uri="{FF2B5EF4-FFF2-40B4-BE49-F238E27FC236}">
                  <a16:creationId xmlns:a16="http://schemas.microsoft.com/office/drawing/2014/main" id="{E35D8835-F96C-6F74-7219-2654EBA47316}"/>
                </a:ext>
              </a:extLst>
            </p:cNvPr>
            <p:cNvGrpSpPr/>
            <p:nvPr/>
          </p:nvGrpSpPr>
          <p:grpSpPr>
            <a:xfrm>
              <a:off x="8375441" y="3810815"/>
              <a:ext cx="624475" cy="365259"/>
              <a:chOff x="4766660" y="3870619"/>
              <a:chExt cx="890836" cy="456242"/>
            </a:xfrm>
          </p:grpSpPr>
          <p:pic>
            <p:nvPicPr>
              <p:cNvPr id="736" name="그림 735">
                <a:extLst>
                  <a:ext uri="{FF2B5EF4-FFF2-40B4-BE49-F238E27FC236}">
                    <a16:creationId xmlns:a16="http://schemas.microsoft.com/office/drawing/2014/main" id="{85984694-E589-D01B-899C-A61DA0C90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9765" y="3870619"/>
                <a:ext cx="252000" cy="252000"/>
              </a:xfrm>
              <a:prstGeom prst="rect">
                <a:avLst/>
              </a:prstGeom>
            </p:spPr>
          </p:pic>
          <p:sp>
            <p:nvSpPr>
              <p:cNvPr id="737" name="TextBox 736">
                <a:extLst>
                  <a:ext uri="{FF2B5EF4-FFF2-40B4-BE49-F238E27FC236}">
                    <a16:creationId xmlns:a16="http://schemas.microsoft.com/office/drawing/2014/main" id="{BEB788ED-16A7-A815-7E62-84922FA2BAB1}"/>
                  </a:ext>
                </a:extLst>
              </p:cNvPr>
              <p:cNvSpPr txBox="1"/>
              <p:nvPr/>
            </p:nvSpPr>
            <p:spPr>
              <a:xfrm>
                <a:off x="4766660" y="4111417"/>
                <a:ext cx="89083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API Gateway</a:t>
                </a:r>
                <a:endParaRPr kumimoji="1" lang="ko-KR" altLang="en-US" sz="800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</p:grpSp>
        <p:cxnSp>
          <p:nvCxnSpPr>
            <p:cNvPr id="738" name="Shape 547">
              <a:extLst>
                <a:ext uri="{FF2B5EF4-FFF2-40B4-BE49-F238E27FC236}">
                  <a16:creationId xmlns:a16="http://schemas.microsoft.com/office/drawing/2014/main" id="{05F38780-F3AC-637A-8356-F68B69E60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4750" y="3958069"/>
              <a:ext cx="577688" cy="0"/>
            </a:xfrm>
            <a:prstGeom prst="straightConnector1">
              <a:avLst/>
            </a:prstGeom>
            <a:noFill/>
            <a:ln w="12700" cap="flat" cmpd="sng">
              <a:solidFill>
                <a:srgbClr val="22222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739" name="그룹 3">
              <a:extLst>
                <a:ext uri="{FF2B5EF4-FFF2-40B4-BE49-F238E27FC236}">
                  <a16:creationId xmlns:a16="http://schemas.microsoft.com/office/drawing/2014/main" id="{F1FB2AAE-BC38-A26A-BC6B-471704673FDA}"/>
                </a:ext>
              </a:extLst>
            </p:cNvPr>
            <p:cNvGrpSpPr/>
            <p:nvPr/>
          </p:nvGrpSpPr>
          <p:grpSpPr>
            <a:xfrm>
              <a:off x="8464649" y="4425787"/>
              <a:ext cx="461920" cy="365259"/>
              <a:chOff x="4882603" y="3870619"/>
              <a:chExt cx="658947" cy="456242"/>
            </a:xfrm>
          </p:grpSpPr>
          <p:pic>
            <p:nvPicPr>
              <p:cNvPr id="740" name="그림 4">
                <a:extLst>
                  <a:ext uri="{FF2B5EF4-FFF2-40B4-BE49-F238E27FC236}">
                    <a16:creationId xmlns:a16="http://schemas.microsoft.com/office/drawing/2014/main" id="{CD4487A7-E1B9-8E2F-E44D-7C000BB620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9765" y="3870619"/>
                <a:ext cx="252000" cy="252000"/>
              </a:xfrm>
              <a:prstGeom prst="rect">
                <a:avLst/>
              </a:prstGeom>
            </p:spPr>
          </p:pic>
          <p:sp>
            <p:nvSpPr>
              <p:cNvPr id="741" name="TextBox 740">
                <a:extLst>
                  <a:ext uri="{FF2B5EF4-FFF2-40B4-BE49-F238E27FC236}">
                    <a16:creationId xmlns:a16="http://schemas.microsoft.com/office/drawing/2014/main" id="{8BF6B572-F4B8-6A11-C35F-480C23B1D53A}"/>
                  </a:ext>
                </a:extLst>
              </p:cNvPr>
              <p:cNvSpPr txBox="1"/>
              <p:nvPr/>
            </p:nvSpPr>
            <p:spPr>
              <a:xfrm>
                <a:off x="4882603" y="4111417"/>
                <a:ext cx="65894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블록체인</a:t>
                </a:r>
              </a:p>
            </p:txBody>
          </p:sp>
        </p:grpSp>
        <p:cxnSp>
          <p:nvCxnSpPr>
            <p:cNvPr id="742" name="Shape 547">
              <a:extLst>
                <a:ext uri="{FF2B5EF4-FFF2-40B4-BE49-F238E27FC236}">
                  <a16:creationId xmlns:a16="http://schemas.microsoft.com/office/drawing/2014/main" id="{8438B604-A1CF-7EF5-F399-2530B2205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87679" y="4169896"/>
              <a:ext cx="3506" cy="249713"/>
            </a:xfrm>
            <a:prstGeom prst="straightConnector1">
              <a:avLst/>
            </a:prstGeom>
            <a:noFill/>
            <a:ln w="12700" cap="flat" cmpd="sng">
              <a:solidFill>
                <a:srgbClr val="22222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743" name="Shape 547">
              <a:extLst>
                <a:ext uri="{FF2B5EF4-FFF2-40B4-BE49-F238E27FC236}">
                  <a16:creationId xmlns:a16="http://schemas.microsoft.com/office/drawing/2014/main" id="{4C6C7D5F-2394-7D01-C0EF-A50DE1559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736" y="3883928"/>
              <a:ext cx="577688" cy="0"/>
            </a:xfrm>
            <a:prstGeom prst="straightConnector1">
              <a:avLst/>
            </a:prstGeom>
            <a:noFill/>
            <a:ln w="12700" cap="flat" cmpd="sng">
              <a:solidFill>
                <a:srgbClr val="22222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5656FAC1-9B23-2E92-90D6-2AAE5185D20F}"/>
                </a:ext>
              </a:extLst>
            </p:cNvPr>
            <p:cNvSpPr/>
            <p:nvPr/>
          </p:nvSpPr>
          <p:spPr>
            <a:xfrm>
              <a:off x="7333405" y="5166556"/>
              <a:ext cx="1692301" cy="1340122"/>
            </a:xfrm>
            <a:prstGeom prst="rect">
              <a:avLst/>
            </a:prstGeom>
            <a:solidFill>
              <a:srgbClr val="E2F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49" name="TextBox 748">
              <a:extLst>
                <a:ext uri="{FF2B5EF4-FFF2-40B4-BE49-F238E27FC236}">
                  <a16:creationId xmlns:a16="http://schemas.microsoft.com/office/drawing/2014/main" id="{87329C32-A025-7951-D801-2BB990F01B33}"/>
                </a:ext>
              </a:extLst>
            </p:cNvPr>
            <p:cNvSpPr txBox="1"/>
            <p:nvPr/>
          </p:nvSpPr>
          <p:spPr>
            <a:xfrm>
              <a:off x="7487773" y="5156105"/>
              <a:ext cx="442413" cy="197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>
                  <a:solidFill>
                    <a:srgbClr val="38A55A"/>
                  </a:solidFill>
                  <a:ea typeface="NanumGothic" panose="020D0604000000000000" pitchFamily="34" charset="-127"/>
                </a:rPr>
                <a:t>외부망</a:t>
              </a:r>
            </a:p>
          </p:txBody>
        </p:sp>
        <p:pic>
          <p:nvPicPr>
            <p:cNvPr id="750" name="그림 749">
              <a:extLst>
                <a:ext uri="{FF2B5EF4-FFF2-40B4-BE49-F238E27FC236}">
                  <a16:creationId xmlns:a16="http://schemas.microsoft.com/office/drawing/2014/main" id="{A03FBA17-B157-8A05-2C36-95FE7CBBB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33405" y="5161338"/>
              <a:ext cx="161509" cy="184454"/>
            </a:xfrm>
            <a:prstGeom prst="rect">
              <a:avLst/>
            </a:prstGeom>
          </p:spPr>
        </p:pic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E276D8A1-E242-A32C-4391-289C4515E56C}"/>
                </a:ext>
              </a:extLst>
            </p:cNvPr>
            <p:cNvSpPr/>
            <p:nvPr/>
          </p:nvSpPr>
          <p:spPr>
            <a:xfrm>
              <a:off x="7379811" y="5392106"/>
              <a:ext cx="1574944" cy="1067451"/>
            </a:xfrm>
            <a:prstGeom prst="rect">
              <a:avLst/>
            </a:prstGeom>
            <a:solidFill>
              <a:srgbClr val="E2D0EC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grpSp>
          <p:nvGrpSpPr>
            <p:cNvPr id="715" name="그룹 714">
              <a:extLst>
                <a:ext uri="{FF2B5EF4-FFF2-40B4-BE49-F238E27FC236}">
                  <a16:creationId xmlns:a16="http://schemas.microsoft.com/office/drawing/2014/main" id="{586F491C-D52B-22EF-145F-246CD5BE46F1}"/>
                </a:ext>
              </a:extLst>
            </p:cNvPr>
            <p:cNvGrpSpPr/>
            <p:nvPr/>
          </p:nvGrpSpPr>
          <p:grpSpPr>
            <a:xfrm>
              <a:off x="7589298" y="5814424"/>
              <a:ext cx="588623" cy="531333"/>
              <a:chOff x="4792231" y="3870619"/>
              <a:chExt cx="839694" cy="663683"/>
            </a:xfrm>
          </p:grpSpPr>
          <p:pic>
            <p:nvPicPr>
              <p:cNvPr id="716" name="그림 715">
                <a:extLst>
                  <a:ext uri="{FF2B5EF4-FFF2-40B4-BE49-F238E27FC236}">
                    <a16:creationId xmlns:a16="http://schemas.microsoft.com/office/drawing/2014/main" id="{B16FDD61-0769-1DC7-B678-576BAFFDAA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9765" y="3870619"/>
                <a:ext cx="252000" cy="252000"/>
              </a:xfrm>
              <a:prstGeom prst="rect">
                <a:avLst/>
              </a:prstGeom>
            </p:spPr>
          </p:pic>
          <p:sp>
            <p:nvSpPr>
              <p:cNvPr id="717" name="TextBox 716">
                <a:extLst>
                  <a:ext uri="{FF2B5EF4-FFF2-40B4-BE49-F238E27FC236}">
                    <a16:creationId xmlns:a16="http://schemas.microsoft.com/office/drawing/2014/main" id="{3B5E3069-2DD4-8570-C3DE-7D82BC763FD5}"/>
                  </a:ext>
                </a:extLst>
              </p:cNvPr>
              <p:cNvSpPr txBox="1"/>
              <p:nvPr/>
            </p:nvSpPr>
            <p:spPr>
              <a:xfrm>
                <a:off x="4792231" y="4111417"/>
                <a:ext cx="839694" cy="422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올컨</a:t>
                </a:r>
                <a:r>
                  <a:rPr kumimoji="1" lang="en-US" altLang="ko-KR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e API</a:t>
                </a:r>
                <a:br>
                  <a:rPr kumimoji="1" lang="en-US" altLang="ko-KR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</a:br>
                <a:endParaRPr kumimoji="1" lang="ko-KR" altLang="en-US" sz="800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718" name="그룹 717">
              <a:extLst>
                <a:ext uri="{FF2B5EF4-FFF2-40B4-BE49-F238E27FC236}">
                  <a16:creationId xmlns:a16="http://schemas.microsoft.com/office/drawing/2014/main" id="{49610842-990B-D043-5EDB-F6BB1154B9C0}"/>
                </a:ext>
              </a:extLst>
            </p:cNvPr>
            <p:cNvGrpSpPr/>
            <p:nvPr/>
          </p:nvGrpSpPr>
          <p:grpSpPr>
            <a:xfrm>
              <a:off x="8235009" y="5814424"/>
              <a:ext cx="688009" cy="531333"/>
              <a:chOff x="4721342" y="3870619"/>
              <a:chExt cx="981472" cy="663683"/>
            </a:xfrm>
          </p:grpSpPr>
          <p:pic>
            <p:nvPicPr>
              <p:cNvPr id="719" name="그림 718">
                <a:extLst>
                  <a:ext uri="{FF2B5EF4-FFF2-40B4-BE49-F238E27FC236}">
                    <a16:creationId xmlns:a16="http://schemas.microsoft.com/office/drawing/2014/main" id="{11B1255C-0DDE-339C-AF27-E40CA044B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9765" y="3870619"/>
                <a:ext cx="252000" cy="252000"/>
              </a:xfrm>
              <a:prstGeom prst="rect">
                <a:avLst/>
              </a:prstGeom>
            </p:spPr>
          </p:pic>
          <p:sp>
            <p:nvSpPr>
              <p:cNvPr id="720" name="TextBox 719">
                <a:extLst>
                  <a:ext uri="{FF2B5EF4-FFF2-40B4-BE49-F238E27FC236}">
                    <a16:creationId xmlns:a16="http://schemas.microsoft.com/office/drawing/2014/main" id="{96B5030B-D319-3793-788E-0BA72603D6BF}"/>
                  </a:ext>
                </a:extLst>
              </p:cNvPr>
              <p:cNvSpPr txBox="1"/>
              <p:nvPr/>
            </p:nvSpPr>
            <p:spPr>
              <a:xfrm>
                <a:off x="4721342" y="4111417"/>
                <a:ext cx="981472" cy="422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bc-trans API</a:t>
                </a:r>
                <a:br>
                  <a:rPr kumimoji="1" lang="en-US" altLang="ko-KR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</a:br>
                <a:endParaRPr kumimoji="1" lang="ko-KR" altLang="en-US" sz="800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784" name="그룹 783">
              <a:extLst>
                <a:ext uri="{FF2B5EF4-FFF2-40B4-BE49-F238E27FC236}">
                  <a16:creationId xmlns:a16="http://schemas.microsoft.com/office/drawing/2014/main" id="{68D8446B-735F-97DB-4CAF-1596CE25B0BB}"/>
                </a:ext>
              </a:extLst>
            </p:cNvPr>
            <p:cNvGrpSpPr/>
            <p:nvPr/>
          </p:nvGrpSpPr>
          <p:grpSpPr>
            <a:xfrm>
              <a:off x="6573635" y="3908675"/>
              <a:ext cx="315186" cy="694809"/>
              <a:chOff x="6573635" y="3908675"/>
              <a:chExt cx="315186" cy="694809"/>
            </a:xfrm>
          </p:grpSpPr>
          <p:cxnSp>
            <p:nvCxnSpPr>
              <p:cNvPr id="754" name="꺾인 연결선[E] 753">
                <a:extLst>
                  <a:ext uri="{FF2B5EF4-FFF2-40B4-BE49-F238E27FC236}">
                    <a16:creationId xmlns:a16="http://schemas.microsoft.com/office/drawing/2014/main" id="{C27F0617-0BAB-2C07-001B-629722C3C6FF}"/>
                  </a:ext>
                </a:extLst>
              </p:cNvPr>
              <p:cNvCxnSpPr>
                <a:cxnSpLocks/>
                <a:stCxn id="605" idx="3"/>
                <a:endCxn id="599" idx="3"/>
              </p:cNvCxnSpPr>
              <p:nvPr/>
            </p:nvCxnSpPr>
            <p:spPr>
              <a:xfrm flipH="1">
                <a:off x="6573635" y="3908675"/>
                <a:ext cx="90873" cy="694809"/>
              </a:xfrm>
              <a:prstGeom prst="bentConnector3">
                <a:avLst>
                  <a:gd name="adj1" fmla="val -251560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1" name="직사각형 760">
                <a:extLst>
                  <a:ext uri="{FF2B5EF4-FFF2-40B4-BE49-F238E27FC236}">
                    <a16:creationId xmlns:a16="http://schemas.microsoft.com/office/drawing/2014/main" id="{3CEBD570-B867-0918-7877-FA76FB877009}"/>
                  </a:ext>
                </a:extLst>
              </p:cNvPr>
              <p:cNvSpPr/>
              <p:nvPr/>
            </p:nvSpPr>
            <p:spPr>
              <a:xfrm>
                <a:off x="6594263" y="4113688"/>
                <a:ext cx="294558" cy="2945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85" name="그룹 784">
              <a:extLst>
                <a:ext uri="{FF2B5EF4-FFF2-40B4-BE49-F238E27FC236}">
                  <a16:creationId xmlns:a16="http://schemas.microsoft.com/office/drawing/2014/main" id="{83318C8D-EB4D-40FE-5518-8EC22716A299}"/>
                </a:ext>
              </a:extLst>
            </p:cNvPr>
            <p:cNvGrpSpPr/>
            <p:nvPr/>
          </p:nvGrpSpPr>
          <p:grpSpPr>
            <a:xfrm>
              <a:off x="6626027" y="5624113"/>
              <a:ext cx="380781" cy="746738"/>
              <a:chOff x="6626027" y="5624113"/>
              <a:chExt cx="380781" cy="746738"/>
            </a:xfrm>
          </p:grpSpPr>
          <p:cxnSp>
            <p:nvCxnSpPr>
              <p:cNvPr id="757" name="꺾인 연결선[E] 756">
                <a:extLst>
                  <a:ext uri="{FF2B5EF4-FFF2-40B4-BE49-F238E27FC236}">
                    <a16:creationId xmlns:a16="http://schemas.microsoft.com/office/drawing/2014/main" id="{40CA087B-E0D7-7B3E-2DE5-742D7923352A}"/>
                  </a:ext>
                </a:extLst>
              </p:cNvPr>
              <p:cNvCxnSpPr>
                <a:cxnSpLocks/>
                <a:stCxn id="608" idx="3"/>
                <a:endCxn id="602" idx="3"/>
              </p:cNvCxnSpPr>
              <p:nvPr/>
            </p:nvCxnSpPr>
            <p:spPr>
              <a:xfrm>
                <a:off x="6626027" y="5624113"/>
                <a:ext cx="224413" cy="746738"/>
              </a:xfrm>
              <a:prstGeom prst="bentConnector3">
                <a:avLst>
                  <a:gd name="adj1" fmla="val 170033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2" name="직사각형 761">
                <a:extLst>
                  <a:ext uri="{FF2B5EF4-FFF2-40B4-BE49-F238E27FC236}">
                    <a16:creationId xmlns:a16="http://schemas.microsoft.com/office/drawing/2014/main" id="{E47632F3-F6C8-9DF5-B504-BE3DA731A88D}"/>
                  </a:ext>
                </a:extLst>
              </p:cNvPr>
              <p:cNvSpPr/>
              <p:nvPr/>
            </p:nvSpPr>
            <p:spPr>
              <a:xfrm>
                <a:off x="6712250" y="5768323"/>
                <a:ext cx="294558" cy="2945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763" name="꺾인 연결선[E] 762">
              <a:extLst>
                <a:ext uri="{FF2B5EF4-FFF2-40B4-BE49-F238E27FC236}">
                  <a16:creationId xmlns:a16="http://schemas.microsoft.com/office/drawing/2014/main" id="{F817BC8A-FC2A-7CED-7D5F-9C800383462C}"/>
                </a:ext>
              </a:extLst>
            </p:cNvPr>
            <p:cNvCxnSpPr>
              <a:cxnSpLocks/>
              <a:stCxn id="761" idx="3"/>
              <a:endCxn id="733" idx="1"/>
            </p:cNvCxnSpPr>
            <p:nvPr/>
          </p:nvCxnSpPr>
          <p:spPr>
            <a:xfrm flipV="1">
              <a:off x="6888821" y="3911900"/>
              <a:ext cx="860841" cy="349067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0" name="Shape 547">
              <a:extLst>
                <a:ext uri="{FF2B5EF4-FFF2-40B4-BE49-F238E27FC236}">
                  <a16:creationId xmlns:a16="http://schemas.microsoft.com/office/drawing/2014/main" id="{8256F6D7-5083-832A-A100-CA0D3E3385D7}"/>
                </a:ext>
              </a:extLst>
            </p:cNvPr>
            <p:cNvCxnSpPr>
              <a:cxnSpLocks/>
              <a:stCxn id="719" idx="1"/>
              <a:endCxn id="716" idx="3"/>
            </p:cNvCxnSpPr>
            <p:nvPr/>
          </p:nvCxnSpPr>
          <p:spPr>
            <a:xfrm flipH="1">
              <a:off x="7967509" y="5915298"/>
              <a:ext cx="518753" cy="0"/>
            </a:xfrm>
            <a:prstGeom prst="straightConnector1">
              <a:avLst/>
            </a:prstGeom>
            <a:noFill/>
            <a:ln w="12700" cap="flat" cmpd="sng">
              <a:solidFill>
                <a:srgbClr val="22222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777" name="꺾인 연결선[E] 776">
              <a:extLst>
                <a:ext uri="{FF2B5EF4-FFF2-40B4-BE49-F238E27FC236}">
                  <a16:creationId xmlns:a16="http://schemas.microsoft.com/office/drawing/2014/main" id="{8EA48502-0072-9BE8-ED5F-4051797DB4DD}"/>
                </a:ext>
              </a:extLst>
            </p:cNvPr>
            <p:cNvCxnSpPr>
              <a:cxnSpLocks/>
              <a:stCxn id="762" idx="3"/>
              <a:endCxn id="716" idx="1"/>
            </p:cNvCxnSpPr>
            <p:nvPr/>
          </p:nvCxnSpPr>
          <p:spPr>
            <a:xfrm flipV="1">
              <a:off x="7006808" y="5915298"/>
              <a:ext cx="784050" cy="304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4" name="TextBox 563">
              <a:extLst>
                <a:ext uri="{FF2B5EF4-FFF2-40B4-BE49-F238E27FC236}">
                  <a16:creationId xmlns:a16="http://schemas.microsoft.com/office/drawing/2014/main" id="{17AA291C-6E21-DC33-A209-0DF5186FF579}"/>
                </a:ext>
              </a:extLst>
            </p:cNvPr>
            <p:cNvSpPr txBox="1"/>
            <p:nvPr/>
          </p:nvSpPr>
          <p:spPr>
            <a:xfrm>
              <a:off x="2763774" y="4564884"/>
              <a:ext cx="56297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600" b="1" dirty="0">
                  <a:solidFill>
                    <a:srgbClr val="222222"/>
                  </a:solidFill>
                  <a:ea typeface="NanumGothic" panose="020D0604000000000000" pitchFamily="34" charset="-127"/>
                </a:rPr>
                <a:t>이벤트 구독</a:t>
              </a:r>
              <a:endParaRPr kumimoji="1" lang="en-US" altLang="ko-KR" sz="600" b="1" dirty="0">
                <a:solidFill>
                  <a:srgbClr val="222222"/>
                </a:solidFill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62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94E24-0AAA-E93D-66B3-E7B564EC0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모서리가 둥근 직사각형 444">
            <a:extLst>
              <a:ext uri="{FF2B5EF4-FFF2-40B4-BE49-F238E27FC236}">
                <a16:creationId xmlns:a16="http://schemas.microsoft.com/office/drawing/2014/main" id="{124C00B6-BCDE-26D1-39AF-1E56B89DB68C}"/>
              </a:ext>
            </a:extLst>
          </p:cNvPr>
          <p:cNvSpPr/>
          <p:nvPr/>
        </p:nvSpPr>
        <p:spPr>
          <a:xfrm rot="10800000" flipH="1" flipV="1">
            <a:off x="171252" y="3020701"/>
            <a:ext cx="8855160" cy="3777799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4CEE8-64DB-7262-876B-98C6C8128E5E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29007EBB-CFFF-65BC-5023-7FB84E2000AA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2027158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PNIT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 </a:t>
            </a: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현황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06879330-0DB9-7F33-F02D-DF9B0D14E856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PNIT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터미널 에이전트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2554DBFF-3460-1336-B895-AD2F0F6A48F5}"/>
              </a:ext>
            </a:extLst>
          </p:cNvPr>
          <p:cNvSpPr/>
          <p:nvPr/>
        </p:nvSpPr>
        <p:spPr bwMode="auto">
          <a:xfrm>
            <a:off x="444398" y="1343249"/>
            <a:ext cx="8200084" cy="1615786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DOCKEY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VVD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이슈 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 DOCKEY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처리 현황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HPNT/PNIT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사전반출입정보를 처리 할 때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MSG_SEQ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처리함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EDI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망의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DOCKEY</a:t>
            </a: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PNIT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사전반출입정보를 임의로 생성하거나 수정할 때가 있는데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때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ISSUE_SEQ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값을 사용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망 외의 사전반출입정보에는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DOCKEY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없으며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ISSUE_SEQ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값을 매핑하여 사용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E-Slip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DOCKEY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운송 정보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차량번호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매핑</a:t>
            </a:r>
            <a:b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PNIT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ISSUE_SEQ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DOCKEY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강제 매핑하여 수행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2B79077-B85C-AB21-D9D2-D0E52029CF37}"/>
              </a:ext>
            </a:extLst>
          </p:cNvPr>
          <p:cNvGrpSpPr/>
          <p:nvPr/>
        </p:nvGrpSpPr>
        <p:grpSpPr>
          <a:xfrm>
            <a:off x="4138634" y="3350737"/>
            <a:ext cx="866731" cy="713273"/>
            <a:chOff x="2304137" y="4187852"/>
            <a:chExt cx="866731" cy="71327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D8274A4-7B7E-441B-43A1-26BAAC8647AD}"/>
                </a:ext>
              </a:extLst>
            </p:cNvPr>
            <p:cNvSpPr/>
            <p:nvPr/>
          </p:nvSpPr>
          <p:spPr>
            <a:xfrm>
              <a:off x="2304137" y="4187852"/>
              <a:ext cx="866731" cy="7132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9396B13-879A-F2AE-8FA2-0902DCBFAD10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1434FB5D-E999-C508-E0FD-1FB8ED047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04644" y="4408839"/>
              <a:ext cx="446647" cy="41229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E931927-B84C-EE18-F107-4A4ED89FAA3E}"/>
              </a:ext>
            </a:extLst>
          </p:cNvPr>
          <p:cNvGrpSpPr/>
          <p:nvPr/>
        </p:nvGrpSpPr>
        <p:grpSpPr>
          <a:xfrm>
            <a:off x="7721508" y="3350737"/>
            <a:ext cx="866731" cy="713273"/>
            <a:chOff x="192552" y="5440026"/>
            <a:chExt cx="866731" cy="71327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079D67D-A2CC-866E-117B-79AE9D06E9ED}"/>
                </a:ext>
              </a:extLst>
            </p:cNvPr>
            <p:cNvGrpSpPr/>
            <p:nvPr/>
          </p:nvGrpSpPr>
          <p:grpSpPr>
            <a:xfrm>
              <a:off x="192552" y="5440026"/>
              <a:ext cx="866731" cy="713273"/>
              <a:chOff x="2304137" y="4129880"/>
              <a:chExt cx="866731" cy="71327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C1212F6-6903-EAAC-F97B-8476286F20E3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13273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3458695-2D5B-0FC8-B913-0710DF2EC177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 err="1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올컨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28" name="Picture 12" descr="올컨e - 전자인수도증,항만터미널,사전반출입정보,코피노 - Google Play 앱">
              <a:extLst>
                <a:ext uri="{FF2B5EF4-FFF2-40B4-BE49-F238E27FC236}">
                  <a16:creationId xmlns:a16="http://schemas.microsoft.com/office/drawing/2014/main" id="{24CC8766-EEA0-C4E6-9333-55AC5F42F8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77" y="5703933"/>
              <a:ext cx="374024" cy="40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BA0A484-EDD1-ABA6-ED91-F31AE372DCD2}"/>
              </a:ext>
            </a:extLst>
          </p:cNvPr>
          <p:cNvGrpSpPr/>
          <p:nvPr/>
        </p:nvGrpSpPr>
        <p:grpSpPr>
          <a:xfrm>
            <a:off x="444414" y="3350737"/>
            <a:ext cx="866731" cy="713273"/>
            <a:chOff x="444398" y="3219052"/>
            <a:chExt cx="866731" cy="71327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B2B26BC-255C-C742-05EA-0B37D83E0FCD}"/>
                </a:ext>
              </a:extLst>
            </p:cNvPr>
            <p:cNvGrpSpPr/>
            <p:nvPr/>
          </p:nvGrpSpPr>
          <p:grpSpPr>
            <a:xfrm>
              <a:off x="444398" y="3219052"/>
              <a:ext cx="866731" cy="713273"/>
              <a:chOff x="2304137" y="4187852"/>
              <a:chExt cx="866731" cy="713273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BD24EC9-3616-2ABE-B9C0-7B119CDE78CA}"/>
                  </a:ext>
                </a:extLst>
              </p:cNvPr>
              <p:cNvSpPr/>
              <p:nvPr/>
            </p:nvSpPr>
            <p:spPr>
              <a:xfrm>
                <a:off x="2304137" y="4187852"/>
                <a:ext cx="866731" cy="713273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03EFB63-83DB-C24C-8DDB-EDD1FF19CB4F}"/>
                  </a:ext>
                </a:extLst>
              </p:cNvPr>
              <p:cNvSpPr/>
              <p:nvPr/>
            </p:nvSpPr>
            <p:spPr>
              <a:xfrm>
                <a:off x="2304137" y="4187852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터미널 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TOS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1028" name="Picture 4" descr="포트 - 무료 수송개 아이콘">
              <a:extLst>
                <a:ext uri="{FF2B5EF4-FFF2-40B4-BE49-F238E27FC236}">
                  <a16:creationId xmlns:a16="http://schemas.microsoft.com/office/drawing/2014/main" id="{A820893A-34E0-4154-65FD-05F0306222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467" y="3517822"/>
              <a:ext cx="326593" cy="326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2A709B8-26FC-2225-5032-005E179B8BD5}"/>
              </a:ext>
            </a:extLst>
          </p:cNvPr>
          <p:cNvSpPr txBox="1"/>
          <p:nvPr/>
        </p:nvSpPr>
        <p:spPr>
          <a:xfrm>
            <a:off x="448816" y="409598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사전반출입정보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수신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4AA97C-B89D-780D-F6E6-10CD946196D4}"/>
              </a:ext>
            </a:extLst>
          </p:cNvPr>
          <p:cNvSpPr txBox="1"/>
          <p:nvPr/>
        </p:nvSpPr>
        <p:spPr>
          <a:xfrm>
            <a:off x="4137532" y="409598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사전반출입정보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정제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32CBA7-8A07-01D5-04F6-BD1E118DA91E}"/>
              </a:ext>
            </a:extLst>
          </p:cNvPr>
          <p:cNvSpPr txBox="1"/>
          <p:nvPr/>
        </p:nvSpPr>
        <p:spPr>
          <a:xfrm>
            <a:off x="7725909" y="409598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사전반출입정보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수신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2FBC06C-19CF-73E9-C79D-36D10374D7FB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>
            <a:off x="1306743" y="4265263"/>
            <a:ext cx="28307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3518AAB-968A-A5F2-51FA-0C1A1A73B4A2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4995459" y="4265263"/>
            <a:ext cx="27304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E10B2F4-5DD5-C917-8F8F-D670BEE2F31F}"/>
              </a:ext>
            </a:extLst>
          </p:cNvPr>
          <p:cNvSpPr txBox="1"/>
          <p:nvPr/>
        </p:nvSpPr>
        <p:spPr>
          <a:xfrm>
            <a:off x="2232878" y="4284520"/>
            <a:ext cx="9476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MSG_SEQ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0A5993-EC14-60F6-586D-69167990E082}"/>
              </a:ext>
            </a:extLst>
          </p:cNvPr>
          <p:cNvSpPr txBox="1"/>
          <p:nvPr/>
        </p:nvSpPr>
        <p:spPr>
          <a:xfrm>
            <a:off x="5715825" y="4318471"/>
            <a:ext cx="1358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DOCKEY(MSG_SEQ)</a:t>
            </a:r>
          </a:p>
          <a:p>
            <a:pPr marL="355600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컨테이너 번호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marL="355600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차량번호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marL="355600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반출입구분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marL="355600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터미널 정보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marL="355600"/>
            <a:r>
              <a:rPr kumimoji="1" lang="ko-KR" altLang="en-US" sz="800" b="1" dirty="0" err="1">
                <a:solidFill>
                  <a:srgbClr val="222222"/>
                </a:solidFill>
                <a:ea typeface="NanumGothic" panose="020D0604000000000000" pitchFamily="34" charset="-127"/>
              </a:rPr>
              <a:t>운송사</a:t>
            </a:r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 정보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BD4ADA9-E740-2B70-CB98-DE371962CF7A}"/>
              </a:ext>
            </a:extLst>
          </p:cNvPr>
          <p:cNvGrpSpPr/>
          <p:nvPr/>
        </p:nvGrpSpPr>
        <p:grpSpPr>
          <a:xfrm>
            <a:off x="1715913" y="3986139"/>
            <a:ext cx="1981624" cy="219693"/>
            <a:chOff x="1672723" y="3928355"/>
            <a:chExt cx="1981624" cy="21969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C090528-5AC8-E889-C3AD-21721825F83F}"/>
                </a:ext>
              </a:extLst>
            </p:cNvPr>
            <p:cNvSpPr txBox="1"/>
            <p:nvPr/>
          </p:nvSpPr>
          <p:spPr>
            <a:xfrm>
              <a:off x="1833015" y="3930479"/>
              <a:ext cx="18213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EDI</a:t>
              </a:r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 망 수신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, </a:t>
              </a:r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사전반출입정보 전송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(MQ)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04D0749-F524-29F0-F84E-F88EF8BAEB19}"/>
                </a:ext>
              </a:extLst>
            </p:cNvPr>
            <p:cNvSpPr/>
            <p:nvPr/>
          </p:nvSpPr>
          <p:spPr>
            <a:xfrm>
              <a:off x="1672723" y="3928355"/>
              <a:ext cx="219693" cy="21969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916448B-0441-C9FF-5AAB-38078E5548A0}"/>
              </a:ext>
            </a:extLst>
          </p:cNvPr>
          <p:cNvGrpSpPr/>
          <p:nvPr/>
        </p:nvGrpSpPr>
        <p:grpSpPr>
          <a:xfrm>
            <a:off x="5555637" y="3984014"/>
            <a:ext cx="1678441" cy="219693"/>
            <a:chOff x="5437420" y="3925244"/>
            <a:chExt cx="1678441" cy="21969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0D382F1-6152-CB52-809E-0917CB818CB0}"/>
                </a:ext>
              </a:extLst>
            </p:cNvPr>
            <p:cNvSpPr txBox="1"/>
            <p:nvPr/>
          </p:nvSpPr>
          <p:spPr>
            <a:xfrm>
              <a:off x="5605511" y="3927368"/>
              <a:ext cx="15103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사전반출입정보 전송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(REST API)</a:t>
              </a: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004259D-B837-1BB2-1914-84CF790038FB}"/>
                </a:ext>
              </a:extLst>
            </p:cNvPr>
            <p:cNvSpPr/>
            <p:nvPr/>
          </p:nvSpPr>
          <p:spPr>
            <a:xfrm>
              <a:off x="5437420" y="3925244"/>
              <a:ext cx="219693" cy="21969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C5F6AE2E-B176-5E64-CD1C-BEBF616C05C4}"/>
              </a:ext>
            </a:extLst>
          </p:cNvPr>
          <p:cNvSpPr txBox="1"/>
          <p:nvPr/>
        </p:nvSpPr>
        <p:spPr>
          <a:xfrm>
            <a:off x="7512712" y="5513022"/>
            <a:ext cx="12843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PIN_NO</a:t>
            </a:r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 생성 및 매핑 완료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17C18AD-044F-029B-0633-BC6FA8141BF2}"/>
              </a:ext>
            </a:extLst>
          </p:cNvPr>
          <p:cNvSpPr txBox="1"/>
          <p:nvPr/>
        </p:nvSpPr>
        <p:spPr>
          <a:xfrm>
            <a:off x="4174402" y="5524907"/>
            <a:ext cx="7841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운송정보 매핑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0E89B735-4262-923D-3565-B4C733857529}"/>
              </a:ext>
            </a:extLst>
          </p:cNvPr>
          <p:cNvCxnSpPr>
            <a:cxnSpLocks/>
            <a:stCxn id="71" idx="3"/>
            <a:endCxn id="68" idx="1"/>
          </p:cNvCxnSpPr>
          <p:nvPr/>
        </p:nvCxnSpPr>
        <p:spPr>
          <a:xfrm flipV="1">
            <a:off x="4958591" y="5620744"/>
            <a:ext cx="2554121" cy="1188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C7EC1A7-C04C-DFC9-46D7-ADB1375A0472}"/>
              </a:ext>
            </a:extLst>
          </p:cNvPr>
          <p:cNvGrpSpPr/>
          <p:nvPr/>
        </p:nvGrpSpPr>
        <p:grpSpPr>
          <a:xfrm>
            <a:off x="5586093" y="5334892"/>
            <a:ext cx="1617528" cy="219693"/>
            <a:chOff x="5437420" y="3925244"/>
            <a:chExt cx="1617528" cy="219693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BBC3F24-1736-FC33-61C0-58E0F11FE969}"/>
                </a:ext>
              </a:extLst>
            </p:cNvPr>
            <p:cNvSpPr txBox="1"/>
            <p:nvPr/>
          </p:nvSpPr>
          <p:spPr>
            <a:xfrm>
              <a:off x="5666426" y="3927368"/>
              <a:ext cx="13885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PNI_NO </a:t>
              </a:r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매핑 요청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(REST API)</a:t>
              </a: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F5F1728-F487-9D70-1367-69DD86527047}"/>
                </a:ext>
              </a:extLst>
            </p:cNvPr>
            <p:cNvSpPr/>
            <p:nvPr/>
          </p:nvSpPr>
          <p:spPr>
            <a:xfrm>
              <a:off x="5437420" y="3925244"/>
              <a:ext cx="219693" cy="21969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3</a:t>
              </a:r>
              <a:endParaRPr lang="ko-KR" altLang="en-US" sz="1100" dirty="0"/>
            </a:p>
          </p:txBody>
        </p:sp>
      </p:grp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AE31AE1C-99DF-4D31-14C8-6C73D60EACDA}"/>
              </a:ext>
            </a:extLst>
          </p:cNvPr>
          <p:cNvCxnSpPr>
            <a:cxnSpLocks/>
          </p:cNvCxnSpPr>
          <p:nvPr/>
        </p:nvCxnSpPr>
        <p:spPr>
          <a:xfrm flipV="1">
            <a:off x="1311129" y="5620744"/>
            <a:ext cx="2828231" cy="1188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FD2A982-C5C1-5A30-2B3D-AF5025191291}"/>
              </a:ext>
            </a:extLst>
          </p:cNvPr>
          <p:cNvGrpSpPr/>
          <p:nvPr/>
        </p:nvGrpSpPr>
        <p:grpSpPr>
          <a:xfrm>
            <a:off x="1744569" y="5334892"/>
            <a:ext cx="1924312" cy="219693"/>
            <a:chOff x="5437420" y="3925244"/>
            <a:chExt cx="1924312" cy="21969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6CF28C5-FDB0-8041-6B93-038A0845CFBB}"/>
                </a:ext>
              </a:extLst>
            </p:cNvPr>
            <p:cNvSpPr txBox="1"/>
            <p:nvPr/>
          </p:nvSpPr>
          <p:spPr>
            <a:xfrm>
              <a:off x="5585284" y="3927368"/>
              <a:ext cx="17764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PIN_NO, DOCKEY </a:t>
              </a:r>
              <a:r>
                <a:rPr kumimoji="1" lang="ko-KR" altLang="en-US" sz="800" b="1" dirty="0" err="1">
                  <a:solidFill>
                    <a:srgbClr val="FF0000"/>
                  </a:solidFill>
                  <a:ea typeface="NanumGothic" panose="020D0604000000000000" pitchFamily="34" charset="-127"/>
                </a:rPr>
                <a:t>운송오더</a:t>
              </a:r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 매핑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/</a:t>
              </a:r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저장</a:t>
              </a:r>
              <a:endParaRPr kumimoji="1" lang="en-US" altLang="ko-KR" sz="800" b="1" dirty="0">
                <a:solidFill>
                  <a:srgbClr val="FF0000"/>
                </a:solidFill>
                <a:ea typeface="NanumGothic" panose="020D0604000000000000" pitchFamily="34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39E128B-F9DB-442E-B8FD-C9ADC7DD3FA4}"/>
                </a:ext>
              </a:extLst>
            </p:cNvPr>
            <p:cNvSpPr/>
            <p:nvPr/>
          </p:nvSpPr>
          <p:spPr>
            <a:xfrm>
              <a:off x="5437420" y="3925244"/>
              <a:ext cx="219693" cy="21969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4</a:t>
              </a:r>
              <a:endParaRPr lang="ko-KR" altLang="en-US" sz="1100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A70CD1AA-04C9-E564-AD3C-B7FCC7C23796}"/>
              </a:ext>
            </a:extLst>
          </p:cNvPr>
          <p:cNvSpPr txBox="1"/>
          <p:nvPr/>
        </p:nvSpPr>
        <p:spPr>
          <a:xfrm>
            <a:off x="485685" y="5524907"/>
            <a:ext cx="7841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운송정보 저장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A91543C-9124-9379-83F9-36261C8CB4FE}"/>
              </a:ext>
            </a:extLst>
          </p:cNvPr>
          <p:cNvSpPr txBox="1"/>
          <p:nvPr/>
        </p:nvSpPr>
        <p:spPr>
          <a:xfrm>
            <a:off x="5715825" y="5620744"/>
            <a:ext cx="13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 PIN_NO</a:t>
            </a:r>
          </a:p>
          <a:p>
            <a:pPr marL="355600"/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DOCKEY(MSG_SEQ)</a:t>
            </a:r>
            <a:endParaRPr kumimoji="1" lang="ko-KR" altLang="en-US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187DCB3-385C-D34F-5707-6F7144FE885E}"/>
              </a:ext>
            </a:extLst>
          </p:cNvPr>
          <p:cNvSpPr txBox="1"/>
          <p:nvPr/>
        </p:nvSpPr>
        <p:spPr>
          <a:xfrm>
            <a:off x="2027693" y="5700767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DOCKEY(MSG_SEQ)</a:t>
            </a:r>
          </a:p>
          <a:p>
            <a:pPr marL="355600"/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PIN_NO</a:t>
            </a:r>
            <a:endParaRPr kumimoji="1" lang="ko-KR" altLang="en-US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graphicFrame>
        <p:nvGraphicFramePr>
          <p:cNvPr id="95" name="표 94">
            <a:extLst>
              <a:ext uri="{FF2B5EF4-FFF2-40B4-BE49-F238E27FC236}">
                <a16:creationId xmlns:a16="http://schemas.microsoft.com/office/drawing/2014/main" id="{A23CA442-42D5-62B4-CF75-8D4B12F77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386042"/>
              </p:ext>
            </p:extLst>
          </p:nvPr>
        </p:nvGraphicFramePr>
        <p:xfrm>
          <a:off x="1464905" y="4483540"/>
          <a:ext cx="2483640" cy="43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5425">
                  <a:extLst>
                    <a:ext uri="{9D8B030D-6E8A-4147-A177-3AD203B41FA5}">
                      <a16:colId xmlns:a16="http://schemas.microsoft.com/office/drawing/2014/main" val="1190761999"/>
                    </a:ext>
                  </a:extLst>
                </a:gridCol>
                <a:gridCol w="753038">
                  <a:extLst>
                    <a:ext uri="{9D8B030D-6E8A-4147-A177-3AD203B41FA5}">
                      <a16:colId xmlns:a16="http://schemas.microsoft.com/office/drawing/2014/main" val="3236226674"/>
                    </a:ext>
                  </a:extLst>
                </a:gridCol>
                <a:gridCol w="703825">
                  <a:extLst>
                    <a:ext uri="{9D8B030D-6E8A-4147-A177-3AD203B41FA5}">
                      <a16:colId xmlns:a16="http://schemas.microsoft.com/office/drawing/2014/main" val="698899991"/>
                    </a:ext>
                  </a:extLst>
                </a:gridCol>
                <a:gridCol w="221352">
                  <a:extLst>
                    <a:ext uri="{9D8B030D-6E8A-4147-A177-3AD203B41FA5}">
                      <a16:colId xmlns:a16="http://schemas.microsoft.com/office/drawing/2014/main" val="24698309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sng" dirty="0">
                          <a:solidFill>
                            <a:srgbClr val="FF0000"/>
                          </a:solidFill>
                        </a:rPr>
                        <a:t>DOC_KEY</a:t>
                      </a:r>
                      <a:endParaRPr lang="ko-KR" altLang="en-US" sz="800" u="sng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CNTR_NO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TRK_NO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7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25021822445301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HMMU2094400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부산</a:t>
                      </a:r>
                      <a:r>
                        <a:rPr lang="en-US" altLang="ko-KR" sz="800" dirty="0"/>
                        <a:t>98</a:t>
                      </a:r>
                      <a:r>
                        <a:rPr lang="ko-KR" altLang="en-US" sz="800" dirty="0"/>
                        <a:t>사</a:t>
                      </a:r>
                      <a:r>
                        <a:rPr lang="en-US" altLang="ko-KR" sz="800" dirty="0"/>
                        <a:t>1165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19040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540334266"/>
                  </a:ext>
                </a:extLst>
              </a:tr>
            </a:tbl>
          </a:graphicData>
        </a:graphic>
      </p:graphicFrame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14F3FD5-A29D-0CF7-3E2C-94163579DDAF}"/>
              </a:ext>
            </a:extLst>
          </p:cNvPr>
          <p:cNvCxnSpPr>
            <a:cxnSpLocks/>
            <a:stCxn id="38" idx="2"/>
            <a:endCxn id="68" idx="0"/>
          </p:cNvCxnSpPr>
          <p:nvPr/>
        </p:nvCxnSpPr>
        <p:spPr>
          <a:xfrm>
            <a:off x="8154873" y="4434540"/>
            <a:ext cx="2" cy="1078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E03E37B2-4925-A3FC-7741-4FD059B9D49A}"/>
              </a:ext>
            </a:extLst>
          </p:cNvPr>
          <p:cNvSpPr txBox="1"/>
          <p:nvPr/>
        </p:nvSpPr>
        <p:spPr>
          <a:xfrm>
            <a:off x="2014067" y="4897178"/>
            <a:ext cx="1385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 </a:t>
            </a:r>
            <a:r>
              <a:rPr lang="ko-KR" altLang="en-US" sz="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</a:t>
            </a:r>
            <a:endParaRPr lang="en-US" altLang="ko-KR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 최초 생성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04" name="표 103">
            <a:extLst>
              <a:ext uri="{FF2B5EF4-FFF2-40B4-BE49-F238E27FC236}">
                <a16:creationId xmlns:a16="http://schemas.microsoft.com/office/drawing/2014/main" id="{474E155F-96EC-8981-ACC2-648D8EECE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846138"/>
              </p:ext>
            </p:extLst>
          </p:nvPr>
        </p:nvGraphicFramePr>
        <p:xfrm>
          <a:off x="5040721" y="5947235"/>
          <a:ext cx="2708272" cy="43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5700">
                  <a:extLst>
                    <a:ext uri="{9D8B030D-6E8A-4147-A177-3AD203B41FA5}">
                      <a16:colId xmlns:a16="http://schemas.microsoft.com/office/drawing/2014/main" val="1110822512"/>
                    </a:ext>
                  </a:extLst>
                </a:gridCol>
                <a:gridCol w="805425">
                  <a:extLst>
                    <a:ext uri="{9D8B030D-6E8A-4147-A177-3AD203B41FA5}">
                      <a16:colId xmlns:a16="http://schemas.microsoft.com/office/drawing/2014/main" val="1190761999"/>
                    </a:ext>
                  </a:extLst>
                </a:gridCol>
                <a:gridCol w="167147">
                  <a:extLst>
                    <a:ext uri="{9D8B030D-6E8A-4147-A177-3AD203B41FA5}">
                      <a16:colId xmlns:a16="http://schemas.microsoft.com/office/drawing/2014/main" val="24698309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sng" dirty="0">
                          <a:solidFill>
                            <a:srgbClr val="FF0000"/>
                          </a:solidFill>
                        </a:rPr>
                        <a:t>PIN_NO(PK)</a:t>
                      </a:r>
                      <a:endParaRPr lang="ko-KR" altLang="en-US" sz="800" u="sng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DOC_KEY(FK)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7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HMMU2094400_부산98사1165_2_250218_1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25021822445301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19040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540334266"/>
                  </a:ext>
                </a:extLst>
              </a:tr>
            </a:tbl>
          </a:graphicData>
        </a:graphic>
      </p:graphicFrame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75F26968-1ACF-C4BB-1C14-16D2F8A9E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371840"/>
              </p:ext>
            </p:extLst>
          </p:nvPr>
        </p:nvGraphicFramePr>
        <p:xfrm>
          <a:off x="606112" y="6039321"/>
          <a:ext cx="4347275" cy="43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2237">
                  <a:extLst>
                    <a:ext uri="{9D8B030D-6E8A-4147-A177-3AD203B41FA5}">
                      <a16:colId xmlns:a16="http://schemas.microsoft.com/office/drawing/2014/main" val="1190761999"/>
                    </a:ext>
                  </a:extLst>
                </a:gridCol>
                <a:gridCol w="753037">
                  <a:extLst>
                    <a:ext uri="{9D8B030D-6E8A-4147-A177-3AD203B41FA5}">
                      <a16:colId xmlns:a16="http://schemas.microsoft.com/office/drawing/2014/main" val="3236226674"/>
                    </a:ext>
                  </a:extLst>
                </a:gridCol>
                <a:gridCol w="703825">
                  <a:extLst>
                    <a:ext uri="{9D8B030D-6E8A-4147-A177-3AD203B41FA5}">
                      <a16:colId xmlns:a16="http://schemas.microsoft.com/office/drawing/2014/main" val="698899991"/>
                    </a:ext>
                  </a:extLst>
                </a:gridCol>
                <a:gridCol w="714937">
                  <a:extLst>
                    <a:ext uri="{9D8B030D-6E8A-4147-A177-3AD203B41FA5}">
                      <a16:colId xmlns:a16="http://schemas.microsoft.com/office/drawing/2014/main" val="2982065139"/>
                    </a:ext>
                  </a:extLst>
                </a:gridCol>
                <a:gridCol w="203239">
                  <a:extLst>
                    <a:ext uri="{9D8B030D-6E8A-4147-A177-3AD203B41FA5}">
                      <a16:colId xmlns:a16="http://schemas.microsoft.com/office/drawing/2014/main" val="24698309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PIN_NO(PK)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CNTR_NO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TRK_NO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sng" dirty="0">
                          <a:solidFill>
                            <a:srgbClr val="FF0000"/>
                          </a:solidFill>
                        </a:rPr>
                        <a:t>DOC_KEY(FK)</a:t>
                      </a:r>
                      <a:endParaRPr lang="ko-KR" altLang="en-US" sz="800" u="sng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7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HMMU2094400_부산98사1165_2_250218_1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HMMU2094400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부산</a:t>
                      </a:r>
                      <a:r>
                        <a:rPr lang="en-US" altLang="ko-KR" sz="800" dirty="0"/>
                        <a:t>98</a:t>
                      </a:r>
                      <a:r>
                        <a:rPr lang="ko-KR" altLang="en-US" sz="800" dirty="0"/>
                        <a:t>사</a:t>
                      </a:r>
                      <a:r>
                        <a:rPr lang="en-US" altLang="ko-KR" sz="800" dirty="0"/>
                        <a:t>1165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25021822445301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19040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540334266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0CEA0F8B-7D7D-B451-41B7-D4FB31E6A31B}"/>
              </a:ext>
            </a:extLst>
          </p:cNvPr>
          <p:cNvSpPr txBox="1"/>
          <p:nvPr/>
        </p:nvSpPr>
        <p:spPr>
          <a:xfrm>
            <a:off x="5869713" y="6384995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테이블</a:t>
            </a:r>
            <a:endParaRPr lang="en-US" altLang="ko-KR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 생성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FA87FD2-11BD-318F-1576-C8D2E7BD7DE3}"/>
              </a:ext>
            </a:extLst>
          </p:cNvPr>
          <p:cNvSpPr txBox="1"/>
          <p:nvPr/>
        </p:nvSpPr>
        <p:spPr>
          <a:xfrm>
            <a:off x="2165551" y="6446013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 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</a:t>
            </a:r>
            <a:endParaRPr lang="en-US" altLang="ko-KR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 생성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5F76E7C-D31A-EC80-8B7C-C3AD9D2D5AE6}"/>
              </a:ext>
            </a:extLst>
          </p:cNvPr>
          <p:cNvSpPr txBox="1"/>
          <p:nvPr/>
        </p:nvSpPr>
        <p:spPr>
          <a:xfrm>
            <a:off x="8072919" y="4746916"/>
            <a:ext cx="1015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FF0000"/>
                </a:solidFill>
                <a:ea typeface="NanumGothic" panose="020D0604000000000000" pitchFamily="34" charset="-127"/>
              </a:rPr>
              <a:t>내부 키 값</a:t>
            </a:r>
            <a:r>
              <a:rPr kumimoji="1" lang="en-US" altLang="ko-KR" sz="800" b="1" dirty="0">
                <a:solidFill>
                  <a:srgbClr val="FF0000"/>
                </a:solidFill>
                <a:ea typeface="NanumGothic" panose="020D0604000000000000" pitchFamily="34" charset="-127"/>
              </a:rPr>
              <a:t>(PIN_NO)</a:t>
            </a:r>
          </a:p>
          <a:p>
            <a:pPr algn="ctr"/>
            <a:r>
              <a:rPr kumimoji="1" lang="ko-KR" altLang="en-US" sz="800" b="1" dirty="0">
                <a:solidFill>
                  <a:srgbClr val="FF0000"/>
                </a:solidFill>
                <a:ea typeface="NanumGothic" panose="020D0604000000000000" pitchFamily="34" charset="-127"/>
              </a:rPr>
              <a:t>생성</a:t>
            </a:r>
            <a:endParaRPr kumimoji="1" lang="en-US" altLang="ko-KR" sz="800" b="1" dirty="0">
              <a:solidFill>
                <a:srgbClr val="FF0000"/>
              </a:solidFill>
              <a:ea typeface="NanumGothic" panose="020D0604000000000000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9AB628C-6F8C-48E9-565C-7139946F5A72}"/>
              </a:ext>
            </a:extLst>
          </p:cNvPr>
          <p:cNvSpPr/>
          <p:nvPr/>
        </p:nvSpPr>
        <p:spPr>
          <a:xfrm>
            <a:off x="171253" y="3020701"/>
            <a:ext cx="1348790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 err="1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등록 과정</a:t>
            </a:r>
          </a:p>
        </p:txBody>
      </p:sp>
    </p:spTree>
    <p:extLst>
      <p:ext uri="{BB962C8B-B14F-4D97-AF65-F5344CB8AC3E}">
        <p14:creationId xmlns:p14="http://schemas.microsoft.com/office/powerpoint/2010/main" val="115576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71419-C7A9-F941-7404-AA983809F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9B403-D096-444F-122E-C1AE351570E8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EAE539D9-5708-ED39-766A-5FF8E3AF59BD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2027158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PNIT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 </a:t>
            </a: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현황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DE533BC8-A8B4-57EE-2EC4-46D1C83F59E0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PNIT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터미널 에이전트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E76DF1D4-EAE1-1D43-D71C-2FF011B3C48A}"/>
              </a:ext>
            </a:extLst>
          </p:cNvPr>
          <p:cNvSpPr/>
          <p:nvPr/>
        </p:nvSpPr>
        <p:spPr bwMode="auto">
          <a:xfrm>
            <a:off x="444398" y="1343249"/>
            <a:ext cx="8200084" cy="1405890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DOCKEY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VVD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이슈 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항차 정보 동기화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lvl="2" indent="-176213" defTabSz="995690" eaLnBrk="0" fontAlgn="base" hangingPunct="0">
              <a:spcBef>
                <a:spcPct val="20000"/>
              </a:spcBef>
              <a:buFontTx/>
              <a:buChar char="-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이후에는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JOB_SEQ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값을 통해 작업을 특정하게 되며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CNTR_NO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CONTR_SEQ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컨테이너를 식별하며 차량번호와 함께 작업을 특정함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에이전트 관리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403225" lvl="2" indent="-176213" defTabSz="995690" eaLnBrk="0" fontAlgn="base" hangingPunct="0">
              <a:spcBef>
                <a:spcPct val="20000"/>
              </a:spcBef>
              <a:buFontTx/>
              <a:buChar char="-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데이터 처리 과정에서 </a:t>
            </a:r>
            <a:r>
              <a:rPr lang="en-US" altLang="ko-KR" sz="1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DOCKEY</a:t>
            </a:r>
            <a:r>
              <a:rPr lang="ko-KR" altLang="en-US" sz="1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주요 필드가 아님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DOCKEY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매핑하는 수단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필요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lvl="2" indent="-176213" defTabSz="995690" eaLnBrk="0" fontAlgn="base" hangingPunct="0">
              <a:spcBef>
                <a:spcPct val="20000"/>
              </a:spcBef>
              <a:buFontTx/>
              <a:buChar char="-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위해 </a:t>
            </a:r>
            <a:r>
              <a:rPr lang="ko-KR" altLang="en-US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항차 정보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VVD, VVD_YEAR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DOCKEY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PIN_NO(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차량번호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매핑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44">
            <a:extLst>
              <a:ext uri="{FF2B5EF4-FFF2-40B4-BE49-F238E27FC236}">
                <a16:creationId xmlns:a16="http://schemas.microsoft.com/office/drawing/2014/main" id="{FEE74CD7-9175-74E0-CCE7-C2C012FD1CD8}"/>
              </a:ext>
            </a:extLst>
          </p:cNvPr>
          <p:cNvSpPr/>
          <p:nvPr/>
        </p:nvSpPr>
        <p:spPr>
          <a:xfrm rot="10800000" flipH="1" flipV="1">
            <a:off x="171252" y="3020701"/>
            <a:ext cx="8855160" cy="3777799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698AA9-B225-BA6A-41FC-B46020688DC7}"/>
              </a:ext>
            </a:extLst>
          </p:cNvPr>
          <p:cNvGrpSpPr/>
          <p:nvPr/>
        </p:nvGrpSpPr>
        <p:grpSpPr>
          <a:xfrm>
            <a:off x="4138634" y="3350737"/>
            <a:ext cx="866731" cy="713273"/>
            <a:chOff x="2304137" y="4187852"/>
            <a:chExt cx="866731" cy="71327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79424F-F202-A6D3-F8B6-5AE1BB5461BB}"/>
                </a:ext>
              </a:extLst>
            </p:cNvPr>
            <p:cNvSpPr/>
            <p:nvPr/>
          </p:nvSpPr>
          <p:spPr>
            <a:xfrm>
              <a:off x="2304137" y="4187852"/>
              <a:ext cx="866731" cy="7132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8A30654-73CB-5D88-1D55-836CA3FC5AF2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F52B9DD5-DC79-0190-E390-BDAAF8441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04644" y="4408839"/>
              <a:ext cx="446647" cy="412290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B77FFEB-6CA9-2820-F938-006520DE13C5}"/>
              </a:ext>
            </a:extLst>
          </p:cNvPr>
          <p:cNvGrpSpPr/>
          <p:nvPr/>
        </p:nvGrpSpPr>
        <p:grpSpPr>
          <a:xfrm>
            <a:off x="7721508" y="3350737"/>
            <a:ext cx="866731" cy="713273"/>
            <a:chOff x="192552" y="5440026"/>
            <a:chExt cx="866731" cy="71327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85B12B9-5CE4-3E51-B930-2D01B85530FD}"/>
                </a:ext>
              </a:extLst>
            </p:cNvPr>
            <p:cNvGrpSpPr/>
            <p:nvPr/>
          </p:nvGrpSpPr>
          <p:grpSpPr>
            <a:xfrm>
              <a:off x="192552" y="5440026"/>
              <a:ext cx="866731" cy="713273"/>
              <a:chOff x="2304137" y="4129880"/>
              <a:chExt cx="866731" cy="713273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2B98D98-3E3E-8C36-4E51-DB0006BE6B13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13273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5164EB0-B950-3375-E2B8-5083BE8F63CB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 err="1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올컨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13" name="Picture 12" descr="올컨e - 전자인수도증,항만터미널,사전반출입정보,코피노 - Google Play 앱">
              <a:extLst>
                <a:ext uri="{FF2B5EF4-FFF2-40B4-BE49-F238E27FC236}">
                  <a16:creationId xmlns:a16="http://schemas.microsoft.com/office/drawing/2014/main" id="{AF0D8D9D-1CF0-B2E1-52D0-4DC808F45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77" y="5703933"/>
              <a:ext cx="374024" cy="40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FC3A0D-A5B7-EB86-27B9-5CDF4A91AA03}"/>
              </a:ext>
            </a:extLst>
          </p:cNvPr>
          <p:cNvGrpSpPr/>
          <p:nvPr/>
        </p:nvGrpSpPr>
        <p:grpSpPr>
          <a:xfrm>
            <a:off x="444414" y="3350737"/>
            <a:ext cx="866731" cy="713273"/>
            <a:chOff x="444398" y="3219052"/>
            <a:chExt cx="866731" cy="71327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549655A-407F-146D-BEF8-8A3EEFCB3524}"/>
                </a:ext>
              </a:extLst>
            </p:cNvPr>
            <p:cNvGrpSpPr/>
            <p:nvPr/>
          </p:nvGrpSpPr>
          <p:grpSpPr>
            <a:xfrm>
              <a:off x="444398" y="3219052"/>
              <a:ext cx="866731" cy="713273"/>
              <a:chOff x="2304137" y="4187852"/>
              <a:chExt cx="866731" cy="71327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EFA5584-D864-0257-2BE7-A478D22FF660}"/>
                  </a:ext>
                </a:extLst>
              </p:cNvPr>
              <p:cNvSpPr/>
              <p:nvPr/>
            </p:nvSpPr>
            <p:spPr>
              <a:xfrm>
                <a:off x="2304137" y="4187852"/>
                <a:ext cx="866731" cy="713273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7CDB6BF-8269-465C-632A-21D53966A864}"/>
                  </a:ext>
                </a:extLst>
              </p:cNvPr>
              <p:cNvSpPr/>
              <p:nvPr/>
            </p:nvSpPr>
            <p:spPr>
              <a:xfrm>
                <a:off x="2304137" y="4187852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터미널 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TOS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18" name="Picture 4" descr="포트 - 무료 수송개 아이콘">
              <a:extLst>
                <a:ext uri="{FF2B5EF4-FFF2-40B4-BE49-F238E27FC236}">
                  <a16:creationId xmlns:a16="http://schemas.microsoft.com/office/drawing/2014/main" id="{D6FA8344-06FE-94E3-56DC-88E7F7F0D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467" y="3517822"/>
              <a:ext cx="326593" cy="326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78B9474-98E4-67EF-ECD9-CA50802A4A6E}"/>
              </a:ext>
            </a:extLst>
          </p:cNvPr>
          <p:cNvSpPr txBox="1"/>
          <p:nvPr/>
        </p:nvSpPr>
        <p:spPr>
          <a:xfrm>
            <a:off x="474464" y="4126763"/>
            <a:ext cx="8066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작업 정보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 </a:t>
            </a:r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수신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F7F208-F9E6-601F-5D8C-BABAE549C10B}"/>
              </a:ext>
            </a:extLst>
          </p:cNvPr>
          <p:cNvSpPr txBox="1"/>
          <p:nvPr/>
        </p:nvSpPr>
        <p:spPr>
          <a:xfrm>
            <a:off x="7751557" y="4126763"/>
            <a:ext cx="8066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작업 정보 수신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A06B2A6-B285-EDA4-9662-F33C840F9C9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281096" y="4234485"/>
            <a:ext cx="28820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DEE8C42-9C01-7F1F-ABA7-CAC8CF25FF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969812" y="4234485"/>
            <a:ext cx="27817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6CE89D-84A4-1FDA-05A4-D88581364D59}"/>
              </a:ext>
            </a:extLst>
          </p:cNvPr>
          <p:cNvSpPr txBox="1"/>
          <p:nvPr/>
        </p:nvSpPr>
        <p:spPr>
          <a:xfrm>
            <a:off x="2254520" y="4284520"/>
            <a:ext cx="9044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JOB_SEQ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4A4E18-EE34-8423-5F69-17489D8BAC24}"/>
              </a:ext>
            </a:extLst>
          </p:cNvPr>
          <p:cNvSpPr txBox="1"/>
          <p:nvPr/>
        </p:nvSpPr>
        <p:spPr>
          <a:xfrm>
            <a:off x="5715825" y="4318471"/>
            <a:ext cx="8611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PIN_NO</a:t>
            </a:r>
            <a:endParaRPr kumimoji="1" lang="ko-KR" altLang="en-US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030F13A-5C9E-BA92-BE72-E8D81CC33620}"/>
              </a:ext>
            </a:extLst>
          </p:cNvPr>
          <p:cNvGrpSpPr/>
          <p:nvPr/>
        </p:nvGrpSpPr>
        <p:grpSpPr>
          <a:xfrm>
            <a:off x="1995722" y="3986139"/>
            <a:ext cx="1413541" cy="219693"/>
            <a:chOff x="1672723" y="3928355"/>
            <a:chExt cx="1413541" cy="21969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2C6BBB-AAF4-98F3-E437-A91D7824F163}"/>
                </a:ext>
              </a:extLst>
            </p:cNvPr>
            <p:cNvSpPr txBox="1"/>
            <p:nvPr/>
          </p:nvSpPr>
          <p:spPr>
            <a:xfrm>
              <a:off x="1854837" y="3930479"/>
              <a:ext cx="12314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작업 정보 수신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, MQ </a:t>
              </a:r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송신</a:t>
              </a:r>
              <a:endParaRPr kumimoji="1" lang="en-US" altLang="ko-KR" sz="800" b="1" dirty="0">
                <a:solidFill>
                  <a:srgbClr val="FF0000"/>
                </a:solidFill>
                <a:ea typeface="NanumGothic" panose="020D0604000000000000" pitchFamily="34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ECEA256-4906-7F7E-1743-FAEA9463DC02}"/>
                </a:ext>
              </a:extLst>
            </p:cNvPr>
            <p:cNvSpPr/>
            <p:nvPr/>
          </p:nvSpPr>
          <p:spPr>
            <a:xfrm>
              <a:off x="1672723" y="3928355"/>
              <a:ext cx="219693" cy="21969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56F54E2-B71B-49A4-E3B0-FA1C314A353F}"/>
              </a:ext>
            </a:extLst>
          </p:cNvPr>
          <p:cNvGrpSpPr/>
          <p:nvPr/>
        </p:nvGrpSpPr>
        <p:grpSpPr>
          <a:xfrm>
            <a:off x="5555637" y="3984014"/>
            <a:ext cx="1461345" cy="219693"/>
            <a:chOff x="5437420" y="3925244"/>
            <a:chExt cx="1461345" cy="21969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6C00915-0324-4B96-2CE1-6C94A6C9B818}"/>
                </a:ext>
              </a:extLst>
            </p:cNvPr>
            <p:cNvSpPr txBox="1"/>
            <p:nvPr/>
          </p:nvSpPr>
          <p:spPr>
            <a:xfrm>
              <a:off x="5654514" y="3927368"/>
              <a:ext cx="12442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작업 정보 전송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(REST API)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B287364-AE3B-603C-2281-D8F0D142BC6E}"/>
                </a:ext>
              </a:extLst>
            </p:cNvPr>
            <p:cNvSpPr/>
            <p:nvPr/>
          </p:nvSpPr>
          <p:spPr>
            <a:xfrm>
              <a:off x="5437420" y="3925244"/>
              <a:ext cx="219693" cy="21969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0632513-02AF-2380-EB7B-50E686FAC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855005"/>
              </p:ext>
            </p:extLst>
          </p:nvPr>
        </p:nvGraphicFramePr>
        <p:xfrm>
          <a:off x="1364960" y="4533575"/>
          <a:ext cx="2884125" cy="43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5425">
                  <a:extLst>
                    <a:ext uri="{9D8B030D-6E8A-4147-A177-3AD203B41FA5}">
                      <a16:colId xmlns:a16="http://schemas.microsoft.com/office/drawing/2014/main" val="1190761999"/>
                    </a:ext>
                  </a:extLst>
                </a:gridCol>
                <a:gridCol w="753037">
                  <a:extLst>
                    <a:ext uri="{9D8B030D-6E8A-4147-A177-3AD203B41FA5}">
                      <a16:colId xmlns:a16="http://schemas.microsoft.com/office/drawing/2014/main" val="3236226674"/>
                    </a:ext>
                  </a:extLst>
                </a:gridCol>
                <a:gridCol w="468875">
                  <a:extLst>
                    <a:ext uri="{9D8B030D-6E8A-4147-A177-3AD203B41FA5}">
                      <a16:colId xmlns:a16="http://schemas.microsoft.com/office/drawing/2014/main" val="1282428863"/>
                    </a:ext>
                  </a:extLst>
                </a:gridCol>
                <a:gridCol w="692713">
                  <a:extLst>
                    <a:ext uri="{9D8B030D-6E8A-4147-A177-3AD203B41FA5}">
                      <a16:colId xmlns:a16="http://schemas.microsoft.com/office/drawing/2014/main" val="459862425"/>
                    </a:ext>
                  </a:extLst>
                </a:gridCol>
                <a:gridCol w="164075">
                  <a:extLst>
                    <a:ext uri="{9D8B030D-6E8A-4147-A177-3AD203B41FA5}">
                      <a16:colId xmlns:a16="http://schemas.microsoft.com/office/drawing/2014/main" val="32394293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sng" dirty="0">
                          <a:solidFill>
                            <a:srgbClr val="FF0000"/>
                          </a:solidFill>
                        </a:rPr>
                        <a:t>JOB_SEQ(PK)</a:t>
                      </a:r>
                      <a:endParaRPr lang="ko-KR" altLang="en-US" sz="800" u="sng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CNTR_NO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VVD(FK)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VVD_YEAR(FK)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7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25021822445301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HMMU2094400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VTGX002</a:t>
                      </a:r>
                      <a:endParaRPr lang="ko-KR" altLang="en-US" sz="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2025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19040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540334266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32841C50-D08A-D287-7CDC-6A168C4A0DD0}"/>
              </a:ext>
            </a:extLst>
          </p:cNvPr>
          <p:cNvSpPr txBox="1"/>
          <p:nvPr/>
        </p:nvSpPr>
        <p:spPr>
          <a:xfrm>
            <a:off x="2571147" y="4956554"/>
            <a:ext cx="11993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 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테이블</a:t>
            </a:r>
            <a:endParaRPr lang="en-US" altLang="ko-KR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995BD89-CA95-56A8-7DEB-AE235106F4A0}"/>
              </a:ext>
            </a:extLst>
          </p:cNvPr>
          <p:cNvSpPr txBox="1"/>
          <p:nvPr/>
        </p:nvSpPr>
        <p:spPr>
          <a:xfrm>
            <a:off x="3535839" y="6593812"/>
            <a:ext cx="9909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 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</a:t>
            </a:r>
            <a:endParaRPr lang="en-US" altLang="ko-KR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B642A81-2945-60AF-5962-249B26401DE9}"/>
              </a:ext>
            </a:extLst>
          </p:cNvPr>
          <p:cNvSpPr/>
          <p:nvPr/>
        </p:nvSpPr>
        <p:spPr>
          <a:xfrm>
            <a:off x="171253" y="3020701"/>
            <a:ext cx="1348790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야드 작업 정보 전송 과정</a:t>
            </a: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97576641-B2F2-3A10-9B13-4CB0632C6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668570"/>
              </p:ext>
            </p:extLst>
          </p:nvPr>
        </p:nvGraphicFramePr>
        <p:xfrm>
          <a:off x="1364960" y="6187536"/>
          <a:ext cx="5332735" cy="43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2237">
                  <a:extLst>
                    <a:ext uri="{9D8B030D-6E8A-4147-A177-3AD203B41FA5}">
                      <a16:colId xmlns:a16="http://schemas.microsoft.com/office/drawing/2014/main" val="1190761999"/>
                    </a:ext>
                  </a:extLst>
                </a:gridCol>
                <a:gridCol w="753037">
                  <a:extLst>
                    <a:ext uri="{9D8B030D-6E8A-4147-A177-3AD203B41FA5}">
                      <a16:colId xmlns:a16="http://schemas.microsoft.com/office/drawing/2014/main" val="3236226674"/>
                    </a:ext>
                  </a:extLst>
                </a:gridCol>
                <a:gridCol w="703825">
                  <a:extLst>
                    <a:ext uri="{9D8B030D-6E8A-4147-A177-3AD203B41FA5}">
                      <a16:colId xmlns:a16="http://schemas.microsoft.com/office/drawing/2014/main" val="698899991"/>
                    </a:ext>
                  </a:extLst>
                </a:gridCol>
                <a:gridCol w="714937">
                  <a:extLst>
                    <a:ext uri="{9D8B030D-6E8A-4147-A177-3AD203B41FA5}">
                      <a16:colId xmlns:a16="http://schemas.microsoft.com/office/drawing/2014/main" val="2982065139"/>
                    </a:ext>
                  </a:extLst>
                </a:gridCol>
                <a:gridCol w="468875">
                  <a:extLst>
                    <a:ext uri="{9D8B030D-6E8A-4147-A177-3AD203B41FA5}">
                      <a16:colId xmlns:a16="http://schemas.microsoft.com/office/drawing/2014/main" val="1865047183"/>
                    </a:ext>
                  </a:extLst>
                </a:gridCol>
                <a:gridCol w="533963">
                  <a:extLst>
                    <a:ext uri="{9D8B030D-6E8A-4147-A177-3AD203B41FA5}">
                      <a16:colId xmlns:a16="http://schemas.microsoft.com/office/drawing/2014/main" val="4020710684"/>
                    </a:ext>
                  </a:extLst>
                </a:gridCol>
                <a:gridCol w="185861">
                  <a:extLst>
                    <a:ext uri="{9D8B030D-6E8A-4147-A177-3AD203B41FA5}">
                      <a16:colId xmlns:a16="http://schemas.microsoft.com/office/drawing/2014/main" val="24698309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PIN_NO(PK)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CNTR_NO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TRK_NO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sng" dirty="0">
                          <a:solidFill>
                            <a:srgbClr val="FF0000"/>
                          </a:solidFill>
                        </a:rPr>
                        <a:t>DOC_KEY(FK)</a:t>
                      </a:r>
                      <a:endParaRPr lang="ko-KR" altLang="en-US" sz="800" u="sng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VVD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VVD_YEAR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7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HMMU2094400_부산98사1165_2_250218_1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HMMU2094400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부산</a:t>
                      </a:r>
                      <a:r>
                        <a:rPr lang="en-US" altLang="ko-KR" sz="800" dirty="0"/>
                        <a:t>98</a:t>
                      </a:r>
                      <a:r>
                        <a:rPr lang="ko-KR" altLang="en-US" sz="800" dirty="0"/>
                        <a:t>사</a:t>
                      </a:r>
                      <a:r>
                        <a:rPr lang="en-US" altLang="ko-KR" sz="800" dirty="0"/>
                        <a:t>1165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25021822445301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VTGX002</a:t>
                      </a:r>
                      <a:endParaRPr lang="ko-KR" altLang="en-US" sz="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2025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19040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540334266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4D3A923B-C587-A5DF-4238-971072B22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168405"/>
              </p:ext>
            </p:extLst>
          </p:nvPr>
        </p:nvGraphicFramePr>
        <p:xfrm>
          <a:off x="1364960" y="5331317"/>
          <a:ext cx="2884125" cy="43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5425">
                  <a:extLst>
                    <a:ext uri="{9D8B030D-6E8A-4147-A177-3AD203B41FA5}">
                      <a16:colId xmlns:a16="http://schemas.microsoft.com/office/drawing/2014/main" val="1190761999"/>
                    </a:ext>
                  </a:extLst>
                </a:gridCol>
                <a:gridCol w="753037">
                  <a:extLst>
                    <a:ext uri="{9D8B030D-6E8A-4147-A177-3AD203B41FA5}">
                      <a16:colId xmlns:a16="http://schemas.microsoft.com/office/drawing/2014/main" val="3236226674"/>
                    </a:ext>
                  </a:extLst>
                </a:gridCol>
                <a:gridCol w="468875">
                  <a:extLst>
                    <a:ext uri="{9D8B030D-6E8A-4147-A177-3AD203B41FA5}">
                      <a16:colId xmlns:a16="http://schemas.microsoft.com/office/drawing/2014/main" val="4252203752"/>
                    </a:ext>
                  </a:extLst>
                </a:gridCol>
                <a:gridCol w="692713">
                  <a:extLst>
                    <a:ext uri="{9D8B030D-6E8A-4147-A177-3AD203B41FA5}">
                      <a16:colId xmlns:a16="http://schemas.microsoft.com/office/drawing/2014/main" val="2400825040"/>
                    </a:ext>
                  </a:extLst>
                </a:gridCol>
                <a:gridCol w="164075">
                  <a:extLst>
                    <a:ext uri="{9D8B030D-6E8A-4147-A177-3AD203B41FA5}">
                      <a16:colId xmlns:a16="http://schemas.microsoft.com/office/drawing/2014/main" val="407742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sng" dirty="0">
                          <a:solidFill>
                            <a:srgbClr val="FF0000"/>
                          </a:solidFill>
                        </a:rPr>
                        <a:t>DOC_KEY(PK)</a:t>
                      </a:r>
                      <a:endParaRPr lang="ko-KR" altLang="en-US" sz="800" u="sng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CNTR_NO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VVD(FK)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VVD_YEAR(FK)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7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25021822445301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HMMU2094400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VTGX002</a:t>
                      </a:r>
                      <a:endParaRPr lang="ko-KR" altLang="en-US" sz="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2025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19040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540334266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8AEBE3F4-2863-AB75-87FF-ABA82BC8ACAB}"/>
              </a:ext>
            </a:extLst>
          </p:cNvPr>
          <p:cNvSpPr txBox="1"/>
          <p:nvPr/>
        </p:nvSpPr>
        <p:spPr>
          <a:xfrm>
            <a:off x="2439028" y="5749165"/>
            <a:ext cx="14398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TOS-BPA 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매핑 테이블</a:t>
            </a:r>
            <a:endParaRPr lang="en-US" altLang="ko-KR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A3CF0E6-2EF6-0379-B5AF-E9CF067DA598}"/>
              </a:ext>
            </a:extLst>
          </p:cNvPr>
          <p:cNvSpPr txBox="1"/>
          <p:nvPr/>
        </p:nvSpPr>
        <p:spPr>
          <a:xfrm>
            <a:off x="1255789" y="5138663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DOC_KEY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75CD132-3F04-C5F1-68E5-4B80DCD1D504}"/>
              </a:ext>
            </a:extLst>
          </p:cNvPr>
          <p:cNvSpPr txBox="1"/>
          <p:nvPr/>
        </p:nvSpPr>
        <p:spPr>
          <a:xfrm>
            <a:off x="1262776" y="5987428"/>
            <a:ext cx="13083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PIN_NO, DOC_KEY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cxnSp>
        <p:nvCxnSpPr>
          <p:cNvPr id="704" name="연결선: 꺾임 703">
            <a:extLst>
              <a:ext uri="{FF2B5EF4-FFF2-40B4-BE49-F238E27FC236}">
                <a16:creationId xmlns:a16="http://schemas.microsoft.com/office/drawing/2014/main" id="{59F10A19-71CA-3F63-D5F3-384068801738}"/>
              </a:ext>
            </a:extLst>
          </p:cNvPr>
          <p:cNvCxnSpPr>
            <a:cxnSpLocks/>
            <a:stCxn id="57" idx="3"/>
            <a:endCxn id="27" idx="2"/>
          </p:cNvCxnSpPr>
          <p:nvPr/>
        </p:nvCxnSpPr>
        <p:spPr>
          <a:xfrm flipH="1" flipV="1">
            <a:off x="6146392" y="4533915"/>
            <a:ext cx="551303" cy="1872501"/>
          </a:xfrm>
          <a:prstGeom prst="bentConnector4">
            <a:avLst>
              <a:gd name="adj1" fmla="val -41465"/>
              <a:gd name="adj2" fmla="val 55845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연결선: 꺾임 706">
            <a:extLst>
              <a:ext uri="{FF2B5EF4-FFF2-40B4-BE49-F238E27FC236}">
                <a16:creationId xmlns:a16="http://schemas.microsoft.com/office/drawing/2014/main" id="{D05E3CA5-744E-2AA9-E22A-C30FA28D2CFD}"/>
              </a:ext>
            </a:extLst>
          </p:cNvPr>
          <p:cNvCxnSpPr>
            <a:cxnSpLocks/>
            <a:stCxn id="709" idx="0"/>
            <a:endCxn id="711" idx="2"/>
          </p:cNvCxnSpPr>
          <p:nvPr/>
        </p:nvCxnSpPr>
        <p:spPr>
          <a:xfrm rot="16200000" flipV="1">
            <a:off x="3243281" y="4269225"/>
            <a:ext cx="434423" cy="341631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AB9396EC-86E6-955C-0B18-43A33FDC747E}"/>
              </a:ext>
            </a:extLst>
          </p:cNvPr>
          <p:cNvSpPr/>
          <p:nvPr/>
        </p:nvSpPr>
        <p:spPr>
          <a:xfrm>
            <a:off x="5005365" y="6194595"/>
            <a:ext cx="326572" cy="326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BF088927-8CC8-C2BB-53A4-AF4443590A4D}"/>
              </a:ext>
            </a:extLst>
          </p:cNvPr>
          <p:cNvSpPr/>
          <p:nvPr/>
        </p:nvSpPr>
        <p:spPr>
          <a:xfrm>
            <a:off x="1589047" y="5433600"/>
            <a:ext cx="326572" cy="326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F0057D28-9BC2-2BC7-B56D-D80A3BA9404A}"/>
              </a:ext>
            </a:extLst>
          </p:cNvPr>
          <p:cNvSpPr/>
          <p:nvPr/>
        </p:nvSpPr>
        <p:spPr>
          <a:xfrm>
            <a:off x="2180042" y="5333388"/>
            <a:ext cx="1895101" cy="409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370EEF73-084B-649F-665D-B7F944DAB2A2}"/>
              </a:ext>
            </a:extLst>
          </p:cNvPr>
          <p:cNvSpPr/>
          <p:nvPr/>
        </p:nvSpPr>
        <p:spPr>
          <a:xfrm>
            <a:off x="2180043" y="4538096"/>
            <a:ext cx="1905712" cy="432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3" name="연결선: 꺾임 732">
            <a:extLst>
              <a:ext uri="{FF2B5EF4-FFF2-40B4-BE49-F238E27FC236}">
                <a16:creationId xmlns:a16="http://schemas.microsoft.com/office/drawing/2014/main" id="{DA281668-EFC5-81AC-2732-64A2081E56E2}"/>
              </a:ext>
            </a:extLst>
          </p:cNvPr>
          <p:cNvCxnSpPr>
            <a:cxnSpLocks/>
            <a:stCxn id="731" idx="0"/>
            <a:endCxn id="732" idx="0"/>
          </p:cNvCxnSpPr>
          <p:nvPr/>
        </p:nvCxnSpPr>
        <p:spPr>
          <a:xfrm rot="5400000" flipH="1" flipV="1">
            <a:off x="2732600" y="4933089"/>
            <a:ext cx="795292" cy="5306"/>
          </a:xfrm>
          <a:prstGeom prst="bentConnector5">
            <a:avLst>
              <a:gd name="adj1" fmla="val 22829"/>
              <a:gd name="adj2" fmla="val 23266868"/>
              <a:gd name="adj3" fmla="val 128744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2" name="TextBox 741">
            <a:extLst>
              <a:ext uri="{FF2B5EF4-FFF2-40B4-BE49-F238E27FC236}">
                <a16:creationId xmlns:a16="http://schemas.microsoft.com/office/drawing/2014/main" id="{B2F5EC60-01A2-D01E-FEB0-0D57C036D41E}"/>
              </a:ext>
            </a:extLst>
          </p:cNvPr>
          <p:cNvSpPr txBox="1"/>
          <p:nvPr/>
        </p:nvSpPr>
        <p:spPr>
          <a:xfrm>
            <a:off x="4322542" y="463313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b="1" dirty="0">
                <a:solidFill>
                  <a:srgbClr val="FF0000"/>
                </a:solidFill>
                <a:ea typeface="NanumGothic" panose="020D0604000000000000" pitchFamily="34" charset="-127"/>
              </a:rPr>
              <a:t>항차 정보로</a:t>
            </a:r>
            <a:endParaRPr kumimoji="1" lang="en-US" altLang="ko-KR" sz="900" b="1" dirty="0">
              <a:solidFill>
                <a:srgbClr val="FF0000"/>
              </a:solidFill>
              <a:ea typeface="NanumGothic" panose="020D0604000000000000" pitchFamily="34" charset="-127"/>
            </a:endParaRPr>
          </a:p>
          <a:p>
            <a:r>
              <a:rPr kumimoji="1" lang="ko-KR" altLang="en-US" sz="900" b="1" dirty="0">
                <a:solidFill>
                  <a:srgbClr val="FF0000"/>
                </a:solidFill>
                <a:ea typeface="NanumGothic" panose="020D0604000000000000" pitchFamily="34" charset="-127"/>
              </a:rPr>
              <a:t>운송 정보 조회</a:t>
            </a:r>
            <a:endParaRPr kumimoji="1" lang="en-US" altLang="ko-KR" sz="900" b="1" dirty="0">
              <a:solidFill>
                <a:srgbClr val="FF0000"/>
              </a:solidFill>
              <a:ea typeface="NanumGothic" panose="020D0604000000000000" pitchFamily="34" charset="-127"/>
            </a:endParaRPr>
          </a:p>
        </p:txBody>
      </p:sp>
      <p:cxnSp>
        <p:nvCxnSpPr>
          <p:cNvPr id="744" name="연결선: 꺾임 743">
            <a:extLst>
              <a:ext uri="{FF2B5EF4-FFF2-40B4-BE49-F238E27FC236}">
                <a16:creationId xmlns:a16="http://schemas.microsoft.com/office/drawing/2014/main" id="{138A8643-08AC-FB76-F804-073037975869}"/>
              </a:ext>
            </a:extLst>
          </p:cNvPr>
          <p:cNvCxnSpPr>
            <a:cxnSpLocks/>
            <a:stCxn id="26" idx="1"/>
            <a:endCxn id="748" idx="1"/>
          </p:cNvCxnSpPr>
          <p:nvPr/>
        </p:nvCxnSpPr>
        <p:spPr>
          <a:xfrm rot="10800000" flipV="1">
            <a:off x="1372912" y="4392242"/>
            <a:ext cx="881609" cy="245834"/>
          </a:xfrm>
          <a:prstGeom prst="bentConnector3">
            <a:avLst>
              <a:gd name="adj1" fmla="val 12593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737B71FC-DF1E-739E-7002-6B506F499A27}"/>
              </a:ext>
            </a:extLst>
          </p:cNvPr>
          <p:cNvSpPr/>
          <p:nvPr/>
        </p:nvSpPr>
        <p:spPr>
          <a:xfrm>
            <a:off x="1372911" y="4433156"/>
            <a:ext cx="815536" cy="40983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454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4D727-2C8C-B689-E477-0A24DBD44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모서리가 둥근 직사각형 444">
            <a:extLst>
              <a:ext uri="{FF2B5EF4-FFF2-40B4-BE49-F238E27FC236}">
                <a16:creationId xmlns:a16="http://schemas.microsoft.com/office/drawing/2014/main" id="{6A6417EE-2A70-F85D-4ADA-4B76E306BF3A}"/>
              </a:ext>
            </a:extLst>
          </p:cNvPr>
          <p:cNvSpPr/>
          <p:nvPr/>
        </p:nvSpPr>
        <p:spPr>
          <a:xfrm rot="10800000" flipH="1" flipV="1">
            <a:off x="171252" y="3020701"/>
            <a:ext cx="8855160" cy="3777799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AE70F-60E8-2B9E-2C68-4F4C04C55ADE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77982237-A18B-AAA7-3AF9-9452855D7A89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2027158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PNIT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 </a:t>
            </a: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현황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AC9F08E3-106A-857C-0F76-B6E16AB226C9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PNIT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터미널 에이전트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8F2754AF-F31D-7EF6-634B-214C8E3A81A3}"/>
              </a:ext>
            </a:extLst>
          </p:cNvPr>
          <p:cNvSpPr/>
          <p:nvPr/>
        </p:nvSpPr>
        <p:spPr bwMode="auto">
          <a:xfrm>
            <a:off x="444398" y="1343249"/>
            <a:ext cx="8200084" cy="1615786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CASE1.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ISSUE_SEQ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누락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MSG_SEQ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대신하여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ISSUE_SEQ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사용하여 사전반출입정보 생성시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누락 및 동기화 문제 발생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ISSUE_SEQ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망 수신 및 사전반출입정보 완료 시점에 발생하여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없을 가능성이 존재</a:t>
            </a:r>
            <a:b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값이 있을 경우에는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정상 송신 처리되나 이후 동기화 문제 발생</a:t>
            </a:r>
            <a:b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이로 인해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HPNT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전면도입 시기에 이슈 발생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MSG_SEQ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변경하여 적용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프로세스에서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DOCKEY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매핑이 제대로 이루어지지 않아 동기화 문제 발생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AACC0AD-D8A5-38C2-F895-113C909AAF0D}"/>
              </a:ext>
            </a:extLst>
          </p:cNvPr>
          <p:cNvGrpSpPr/>
          <p:nvPr/>
        </p:nvGrpSpPr>
        <p:grpSpPr>
          <a:xfrm>
            <a:off x="4138634" y="3350737"/>
            <a:ext cx="866731" cy="713273"/>
            <a:chOff x="2304137" y="4187852"/>
            <a:chExt cx="866731" cy="71327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C076539-6684-D24F-F984-F5DDB131820C}"/>
                </a:ext>
              </a:extLst>
            </p:cNvPr>
            <p:cNvSpPr/>
            <p:nvPr/>
          </p:nvSpPr>
          <p:spPr>
            <a:xfrm>
              <a:off x="2304137" y="4187852"/>
              <a:ext cx="866731" cy="7132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CFABC68-4B16-5930-B8B5-F8495E838100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F3FA9B38-0AE4-006D-0D3A-684D9B4DC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04644" y="4408839"/>
              <a:ext cx="446647" cy="41229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B4E9C9B-4963-9C69-1E0D-96D165368FF8}"/>
              </a:ext>
            </a:extLst>
          </p:cNvPr>
          <p:cNvGrpSpPr/>
          <p:nvPr/>
        </p:nvGrpSpPr>
        <p:grpSpPr>
          <a:xfrm>
            <a:off x="7721508" y="3350737"/>
            <a:ext cx="866731" cy="713273"/>
            <a:chOff x="192552" y="5440026"/>
            <a:chExt cx="866731" cy="71327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B93447E-A322-65D2-0EFC-F7256FC36E5C}"/>
                </a:ext>
              </a:extLst>
            </p:cNvPr>
            <p:cNvGrpSpPr/>
            <p:nvPr/>
          </p:nvGrpSpPr>
          <p:grpSpPr>
            <a:xfrm>
              <a:off x="192552" y="5440026"/>
              <a:ext cx="866731" cy="713273"/>
              <a:chOff x="2304137" y="4129880"/>
              <a:chExt cx="866731" cy="71327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04642B9-A92E-8F22-90C4-D6F791DD9931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13273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1AB6D11-5059-11FB-98BE-A5C6CB339D44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 err="1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올컨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28" name="Picture 12" descr="올컨e - 전자인수도증,항만터미널,사전반출입정보,코피노 - Google Play 앱">
              <a:extLst>
                <a:ext uri="{FF2B5EF4-FFF2-40B4-BE49-F238E27FC236}">
                  <a16:creationId xmlns:a16="http://schemas.microsoft.com/office/drawing/2014/main" id="{ED135F00-ABFF-F0E2-C0D8-A731132EF2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77" y="5703933"/>
              <a:ext cx="374024" cy="40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AB75DAC-7598-3329-9F82-755BF7CDF2F3}"/>
              </a:ext>
            </a:extLst>
          </p:cNvPr>
          <p:cNvGrpSpPr/>
          <p:nvPr/>
        </p:nvGrpSpPr>
        <p:grpSpPr>
          <a:xfrm>
            <a:off x="444414" y="3350737"/>
            <a:ext cx="866731" cy="713273"/>
            <a:chOff x="444398" y="3219052"/>
            <a:chExt cx="866731" cy="71327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FB7C569-17AC-2E8B-5CA3-210EA17FC3EF}"/>
                </a:ext>
              </a:extLst>
            </p:cNvPr>
            <p:cNvGrpSpPr/>
            <p:nvPr/>
          </p:nvGrpSpPr>
          <p:grpSpPr>
            <a:xfrm>
              <a:off x="444398" y="3219052"/>
              <a:ext cx="866731" cy="713273"/>
              <a:chOff x="2304137" y="4187852"/>
              <a:chExt cx="866731" cy="713273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B58FB69-3EAD-42E7-C99C-B03B302C3DA2}"/>
                  </a:ext>
                </a:extLst>
              </p:cNvPr>
              <p:cNvSpPr/>
              <p:nvPr/>
            </p:nvSpPr>
            <p:spPr>
              <a:xfrm>
                <a:off x="2304137" y="4187852"/>
                <a:ext cx="866731" cy="713273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50EC298-63F1-BBA4-3B09-1F53256675B0}"/>
                  </a:ext>
                </a:extLst>
              </p:cNvPr>
              <p:cNvSpPr/>
              <p:nvPr/>
            </p:nvSpPr>
            <p:spPr>
              <a:xfrm>
                <a:off x="2304137" y="4187852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터미널 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TOS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1028" name="Picture 4" descr="포트 - 무료 수송개 아이콘">
              <a:extLst>
                <a:ext uri="{FF2B5EF4-FFF2-40B4-BE49-F238E27FC236}">
                  <a16:creationId xmlns:a16="http://schemas.microsoft.com/office/drawing/2014/main" id="{EA09ABD1-902A-DAA4-5840-18D4D07185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467" y="3517822"/>
              <a:ext cx="326593" cy="326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C253E54-D8F2-ACB3-20C7-27D5D1D5F348}"/>
              </a:ext>
            </a:extLst>
          </p:cNvPr>
          <p:cNvSpPr txBox="1"/>
          <p:nvPr/>
        </p:nvSpPr>
        <p:spPr>
          <a:xfrm>
            <a:off x="448816" y="409598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사전반출입정보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수신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ECFD17-E391-0FFA-B521-508EEE63DB5B}"/>
              </a:ext>
            </a:extLst>
          </p:cNvPr>
          <p:cNvSpPr txBox="1"/>
          <p:nvPr/>
        </p:nvSpPr>
        <p:spPr>
          <a:xfrm>
            <a:off x="4137532" y="409598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사전반출입정보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정제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09551E-7F88-6534-215A-39D21443F39B}"/>
              </a:ext>
            </a:extLst>
          </p:cNvPr>
          <p:cNvSpPr txBox="1"/>
          <p:nvPr/>
        </p:nvSpPr>
        <p:spPr>
          <a:xfrm>
            <a:off x="7725909" y="409598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사전반출입정보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수신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6030DB1-AA0D-FAA3-FD10-12AA4742EBBC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>
            <a:off x="1306743" y="4265263"/>
            <a:ext cx="28307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71309C4-2F4D-D4CA-FB93-A575D88A544A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4995459" y="4265263"/>
            <a:ext cx="27304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1A94810-D074-1050-5E4C-6308FB993286}"/>
              </a:ext>
            </a:extLst>
          </p:cNvPr>
          <p:cNvSpPr txBox="1"/>
          <p:nvPr/>
        </p:nvSpPr>
        <p:spPr>
          <a:xfrm>
            <a:off x="2214444" y="4284520"/>
            <a:ext cx="9845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ISSUE_SEQ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D1D656-B843-9AC0-057A-9E4A9243475B}"/>
              </a:ext>
            </a:extLst>
          </p:cNvPr>
          <p:cNvSpPr txBox="1"/>
          <p:nvPr/>
        </p:nvSpPr>
        <p:spPr>
          <a:xfrm>
            <a:off x="5715825" y="4318471"/>
            <a:ext cx="1358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DOCKEY(MSG_SEQ)</a:t>
            </a:r>
          </a:p>
          <a:p>
            <a:pPr marL="355600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컨테이너 번호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marL="355600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차량번호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marL="355600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반출입구분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marL="355600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터미널 정보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marL="355600"/>
            <a:r>
              <a:rPr kumimoji="1" lang="ko-KR" altLang="en-US" sz="800" b="1" dirty="0" err="1">
                <a:solidFill>
                  <a:srgbClr val="222222"/>
                </a:solidFill>
                <a:ea typeface="NanumGothic" panose="020D0604000000000000" pitchFamily="34" charset="-127"/>
              </a:rPr>
              <a:t>운송사</a:t>
            </a:r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 정보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E1D4B0B-7C24-BDDF-5CB9-9F82784BA2F7}"/>
              </a:ext>
            </a:extLst>
          </p:cNvPr>
          <p:cNvGrpSpPr/>
          <p:nvPr/>
        </p:nvGrpSpPr>
        <p:grpSpPr>
          <a:xfrm>
            <a:off x="1488323" y="3986139"/>
            <a:ext cx="2584149" cy="219693"/>
            <a:chOff x="1650273" y="3928355"/>
            <a:chExt cx="2584149" cy="21969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59FF41A-9590-E140-1106-28AC260B8003}"/>
                </a:ext>
              </a:extLst>
            </p:cNvPr>
            <p:cNvSpPr txBox="1"/>
            <p:nvPr/>
          </p:nvSpPr>
          <p:spPr>
            <a:xfrm>
              <a:off x="1650273" y="3930479"/>
              <a:ext cx="25841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PNIT </a:t>
              </a:r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자체 생성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/</a:t>
              </a:r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수정 사전반출입정보 전송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(MQ)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A256B547-B75E-2C4B-32AD-D8D93C6D4760}"/>
                </a:ext>
              </a:extLst>
            </p:cNvPr>
            <p:cNvSpPr/>
            <p:nvPr/>
          </p:nvSpPr>
          <p:spPr>
            <a:xfrm>
              <a:off x="1672723" y="3928355"/>
              <a:ext cx="219693" cy="21969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B802719-D8C1-EC4F-CCBD-4E369AFB53D0}"/>
              </a:ext>
            </a:extLst>
          </p:cNvPr>
          <p:cNvGrpSpPr/>
          <p:nvPr/>
        </p:nvGrpSpPr>
        <p:grpSpPr>
          <a:xfrm>
            <a:off x="5555637" y="3984014"/>
            <a:ext cx="1678441" cy="219693"/>
            <a:chOff x="5437420" y="3925244"/>
            <a:chExt cx="1678441" cy="21969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5DDDF5C-BAC8-01FD-D1CC-8E3F9EAD5B3A}"/>
                </a:ext>
              </a:extLst>
            </p:cNvPr>
            <p:cNvSpPr txBox="1"/>
            <p:nvPr/>
          </p:nvSpPr>
          <p:spPr>
            <a:xfrm>
              <a:off x="5605511" y="3927368"/>
              <a:ext cx="15103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사전반출입정보 전송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(REST API)</a:t>
              </a: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A506074-ED7C-6D23-977D-B0D612DBAE62}"/>
                </a:ext>
              </a:extLst>
            </p:cNvPr>
            <p:cNvSpPr/>
            <p:nvPr/>
          </p:nvSpPr>
          <p:spPr>
            <a:xfrm>
              <a:off x="5437420" y="3925244"/>
              <a:ext cx="219693" cy="21969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39D59A83-CE0D-F9C5-B457-0929BE9F4073}"/>
              </a:ext>
            </a:extLst>
          </p:cNvPr>
          <p:cNvSpPr txBox="1"/>
          <p:nvPr/>
        </p:nvSpPr>
        <p:spPr>
          <a:xfrm>
            <a:off x="7512712" y="5513022"/>
            <a:ext cx="12843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PIN_NO</a:t>
            </a:r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 생성 및 매핑 완료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89DD86E-F347-F0A3-F5F3-D171B9E5BC43}"/>
              </a:ext>
            </a:extLst>
          </p:cNvPr>
          <p:cNvSpPr txBox="1"/>
          <p:nvPr/>
        </p:nvSpPr>
        <p:spPr>
          <a:xfrm>
            <a:off x="4174402" y="5524907"/>
            <a:ext cx="7841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운송정보 매핑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25C70AE-2F2E-96B9-0D12-CB9709CFFB69}"/>
              </a:ext>
            </a:extLst>
          </p:cNvPr>
          <p:cNvCxnSpPr>
            <a:cxnSpLocks/>
            <a:stCxn id="71" idx="3"/>
            <a:endCxn id="68" idx="1"/>
          </p:cNvCxnSpPr>
          <p:nvPr/>
        </p:nvCxnSpPr>
        <p:spPr>
          <a:xfrm flipV="1">
            <a:off x="4958591" y="5620744"/>
            <a:ext cx="2554121" cy="1188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97C2A7A-BC9A-D356-7A32-B04DD3834E6C}"/>
              </a:ext>
            </a:extLst>
          </p:cNvPr>
          <p:cNvGrpSpPr/>
          <p:nvPr/>
        </p:nvGrpSpPr>
        <p:grpSpPr>
          <a:xfrm>
            <a:off x="5586093" y="5334892"/>
            <a:ext cx="1617528" cy="219693"/>
            <a:chOff x="5437420" y="3925244"/>
            <a:chExt cx="1617528" cy="219693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8DA07AB-A363-A286-9E97-2168AA36822A}"/>
                </a:ext>
              </a:extLst>
            </p:cNvPr>
            <p:cNvSpPr txBox="1"/>
            <p:nvPr/>
          </p:nvSpPr>
          <p:spPr>
            <a:xfrm>
              <a:off x="5666426" y="3927368"/>
              <a:ext cx="13885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PNI_NO </a:t>
              </a:r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매핑 요청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(REST API)</a:t>
              </a: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A3299ABD-6A0E-0A34-26F9-49F52015356E}"/>
                </a:ext>
              </a:extLst>
            </p:cNvPr>
            <p:cNvSpPr/>
            <p:nvPr/>
          </p:nvSpPr>
          <p:spPr>
            <a:xfrm>
              <a:off x="5437420" y="3925244"/>
              <a:ext cx="219693" cy="21969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3</a:t>
              </a:r>
              <a:endParaRPr lang="ko-KR" altLang="en-US" sz="1100" dirty="0"/>
            </a:p>
          </p:txBody>
        </p:sp>
      </p:grp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604396B-7C81-921A-F020-E2C6EDA56DF2}"/>
              </a:ext>
            </a:extLst>
          </p:cNvPr>
          <p:cNvCxnSpPr>
            <a:cxnSpLocks/>
          </p:cNvCxnSpPr>
          <p:nvPr/>
        </p:nvCxnSpPr>
        <p:spPr>
          <a:xfrm flipV="1">
            <a:off x="1311129" y="5620744"/>
            <a:ext cx="2828231" cy="1188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818FD01-4184-92B5-4D11-AB020852826E}"/>
              </a:ext>
            </a:extLst>
          </p:cNvPr>
          <p:cNvGrpSpPr/>
          <p:nvPr/>
        </p:nvGrpSpPr>
        <p:grpSpPr>
          <a:xfrm>
            <a:off x="1744569" y="5334892"/>
            <a:ext cx="1924312" cy="219693"/>
            <a:chOff x="5437420" y="3925244"/>
            <a:chExt cx="1924312" cy="21969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FD8BD25-3DFD-77A4-35C1-DC156F6C42FC}"/>
                </a:ext>
              </a:extLst>
            </p:cNvPr>
            <p:cNvSpPr txBox="1"/>
            <p:nvPr/>
          </p:nvSpPr>
          <p:spPr>
            <a:xfrm>
              <a:off x="5585284" y="3927368"/>
              <a:ext cx="17764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PIN_NO, DOCKEY </a:t>
              </a:r>
              <a:r>
                <a:rPr kumimoji="1" lang="ko-KR" altLang="en-US" sz="800" b="1" dirty="0" err="1">
                  <a:solidFill>
                    <a:srgbClr val="FF0000"/>
                  </a:solidFill>
                  <a:ea typeface="NanumGothic" panose="020D0604000000000000" pitchFamily="34" charset="-127"/>
                </a:rPr>
                <a:t>운송오더</a:t>
              </a:r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 매핑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/</a:t>
              </a:r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저장</a:t>
              </a:r>
              <a:endParaRPr kumimoji="1" lang="en-US" altLang="ko-KR" sz="800" b="1" dirty="0">
                <a:solidFill>
                  <a:srgbClr val="FF0000"/>
                </a:solidFill>
                <a:ea typeface="NanumGothic" panose="020D0604000000000000" pitchFamily="34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0DFD12BA-79ED-C9C7-6A88-666016202C8A}"/>
                </a:ext>
              </a:extLst>
            </p:cNvPr>
            <p:cNvSpPr/>
            <p:nvPr/>
          </p:nvSpPr>
          <p:spPr>
            <a:xfrm>
              <a:off x="5437420" y="3925244"/>
              <a:ext cx="219693" cy="21969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4</a:t>
              </a:r>
              <a:endParaRPr lang="ko-KR" altLang="en-US" sz="1100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98C7BA2-8015-422C-F457-7A1AADDDE755}"/>
              </a:ext>
            </a:extLst>
          </p:cNvPr>
          <p:cNvSpPr txBox="1"/>
          <p:nvPr/>
        </p:nvSpPr>
        <p:spPr>
          <a:xfrm>
            <a:off x="485685" y="5524907"/>
            <a:ext cx="7841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운송정보 저장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E2366B-B6E7-506B-7A77-E7099EAA3A9C}"/>
              </a:ext>
            </a:extLst>
          </p:cNvPr>
          <p:cNvSpPr txBox="1"/>
          <p:nvPr/>
        </p:nvSpPr>
        <p:spPr>
          <a:xfrm>
            <a:off x="5715825" y="5620744"/>
            <a:ext cx="13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 PIN_NO</a:t>
            </a:r>
          </a:p>
          <a:p>
            <a:pPr marL="355600"/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DOCKEY(MSG_SEQ)</a:t>
            </a:r>
            <a:endParaRPr kumimoji="1" lang="ko-KR" altLang="en-US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02524FB-50F3-BC0F-C995-0A991959950F}"/>
              </a:ext>
            </a:extLst>
          </p:cNvPr>
          <p:cNvSpPr txBox="1"/>
          <p:nvPr/>
        </p:nvSpPr>
        <p:spPr>
          <a:xfrm>
            <a:off x="2027693" y="5700767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DOCKEY(MSG_SEQ)</a:t>
            </a:r>
          </a:p>
          <a:p>
            <a:pPr marL="355600"/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PIN_NO</a:t>
            </a:r>
            <a:endParaRPr kumimoji="1" lang="ko-KR" altLang="en-US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graphicFrame>
        <p:nvGraphicFramePr>
          <p:cNvPr id="95" name="표 94">
            <a:extLst>
              <a:ext uri="{FF2B5EF4-FFF2-40B4-BE49-F238E27FC236}">
                <a16:creationId xmlns:a16="http://schemas.microsoft.com/office/drawing/2014/main" id="{B41AE0D0-DF9D-9F5A-7021-D1A4612F1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827667"/>
              </p:ext>
            </p:extLst>
          </p:nvPr>
        </p:nvGraphicFramePr>
        <p:xfrm>
          <a:off x="1464905" y="4483540"/>
          <a:ext cx="2483640" cy="43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5425">
                  <a:extLst>
                    <a:ext uri="{9D8B030D-6E8A-4147-A177-3AD203B41FA5}">
                      <a16:colId xmlns:a16="http://schemas.microsoft.com/office/drawing/2014/main" val="1190761999"/>
                    </a:ext>
                  </a:extLst>
                </a:gridCol>
                <a:gridCol w="753038">
                  <a:extLst>
                    <a:ext uri="{9D8B030D-6E8A-4147-A177-3AD203B41FA5}">
                      <a16:colId xmlns:a16="http://schemas.microsoft.com/office/drawing/2014/main" val="3236226674"/>
                    </a:ext>
                  </a:extLst>
                </a:gridCol>
                <a:gridCol w="703825">
                  <a:extLst>
                    <a:ext uri="{9D8B030D-6E8A-4147-A177-3AD203B41FA5}">
                      <a16:colId xmlns:a16="http://schemas.microsoft.com/office/drawing/2014/main" val="698899991"/>
                    </a:ext>
                  </a:extLst>
                </a:gridCol>
                <a:gridCol w="221352">
                  <a:extLst>
                    <a:ext uri="{9D8B030D-6E8A-4147-A177-3AD203B41FA5}">
                      <a16:colId xmlns:a16="http://schemas.microsoft.com/office/drawing/2014/main" val="24698309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sng" dirty="0">
                          <a:solidFill>
                            <a:srgbClr val="FF0000"/>
                          </a:solidFill>
                        </a:rPr>
                        <a:t>DOC_KEY</a:t>
                      </a:r>
                      <a:endParaRPr lang="ko-KR" altLang="en-US" sz="800" u="sng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CNTR_NO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TRK_NO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7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null</a:t>
                      </a:r>
                      <a:endParaRPr lang="ko-KR" altLang="en-US" sz="80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HMMU2094400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부산</a:t>
                      </a:r>
                      <a:r>
                        <a:rPr lang="en-US" altLang="ko-KR" sz="800" dirty="0"/>
                        <a:t>98</a:t>
                      </a:r>
                      <a:r>
                        <a:rPr lang="ko-KR" altLang="en-US" sz="800" dirty="0"/>
                        <a:t>사</a:t>
                      </a:r>
                      <a:r>
                        <a:rPr lang="en-US" altLang="ko-KR" sz="800" dirty="0"/>
                        <a:t>1165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19040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540334266"/>
                  </a:ext>
                </a:extLst>
              </a:tr>
            </a:tbl>
          </a:graphicData>
        </a:graphic>
      </p:graphicFrame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980218A-5D95-E9AF-2EB9-7955D2FEC180}"/>
              </a:ext>
            </a:extLst>
          </p:cNvPr>
          <p:cNvCxnSpPr>
            <a:cxnSpLocks/>
            <a:stCxn id="38" idx="2"/>
            <a:endCxn id="68" idx="0"/>
          </p:cNvCxnSpPr>
          <p:nvPr/>
        </p:nvCxnSpPr>
        <p:spPr>
          <a:xfrm>
            <a:off x="8154873" y="4434540"/>
            <a:ext cx="2" cy="1078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D9EB5647-0A6A-49C5-ED76-32B9B3207DB0}"/>
              </a:ext>
            </a:extLst>
          </p:cNvPr>
          <p:cNvSpPr txBox="1"/>
          <p:nvPr/>
        </p:nvSpPr>
        <p:spPr>
          <a:xfrm>
            <a:off x="2029296" y="4897178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 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</a:t>
            </a:r>
            <a:endParaRPr lang="en-US" altLang="ko-KR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 최초 생성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04" name="표 103">
            <a:extLst>
              <a:ext uri="{FF2B5EF4-FFF2-40B4-BE49-F238E27FC236}">
                <a16:creationId xmlns:a16="http://schemas.microsoft.com/office/drawing/2014/main" id="{D892C2E9-A33B-4315-66BB-9A54A30CF21D}"/>
              </a:ext>
            </a:extLst>
          </p:cNvPr>
          <p:cNvGraphicFramePr>
            <a:graphicFrameLocks noGrp="1"/>
          </p:cNvGraphicFramePr>
          <p:nvPr/>
        </p:nvGraphicFramePr>
        <p:xfrm>
          <a:off x="5040721" y="5947235"/>
          <a:ext cx="2708272" cy="43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5700">
                  <a:extLst>
                    <a:ext uri="{9D8B030D-6E8A-4147-A177-3AD203B41FA5}">
                      <a16:colId xmlns:a16="http://schemas.microsoft.com/office/drawing/2014/main" val="1110822512"/>
                    </a:ext>
                  </a:extLst>
                </a:gridCol>
                <a:gridCol w="805425">
                  <a:extLst>
                    <a:ext uri="{9D8B030D-6E8A-4147-A177-3AD203B41FA5}">
                      <a16:colId xmlns:a16="http://schemas.microsoft.com/office/drawing/2014/main" val="1190761999"/>
                    </a:ext>
                  </a:extLst>
                </a:gridCol>
                <a:gridCol w="167147">
                  <a:extLst>
                    <a:ext uri="{9D8B030D-6E8A-4147-A177-3AD203B41FA5}">
                      <a16:colId xmlns:a16="http://schemas.microsoft.com/office/drawing/2014/main" val="24698309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sng" dirty="0">
                          <a:solidFill>
                            <a:srgbClr val="FF0000"/>
                          </a:solidFill>
                        </a:rPr>
                        <a:t>PIN_NO(PK)</a:t>
                      </a:r>
                      <a:endParaRPr lang="ko-KR" altLang="en-US" sz="800" u="sng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DOC_KEY(FK)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7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HMMU2094400_부산98사1165_2_250218_1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25021822445301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19040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540334266"/>
                  </a:ext>
                </a:extLst>
              </a:tr>
            </a:tbl>
          </a:graphicData>
        </a:graphic>
      </p:graphicFrame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9A46218D-3760-2A30-91CC-6A5CCC1F29D4}"/>
              </a:ext>
            </a:extLst>
          </p:cNvPr>
          <p:cNvGraphicFramePr>
            <a:graphicFrameLocks noGrp="1"/>
          </p:cNvGraphicFramePr>
          <p:nvPr/>
        </p:nvGraphicFramePr>
        <p:xfrm>
          <a:off x="606112" y="6039321"/>
          <a:ext cx="4201226" cy="43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5425">
                  <a:extLst>
                    <a:ext uri="{9D8B030D-6E8A-4147-A177-3AD203B41FA5}">
                      <a16:colId xmlns:a16="http://schemas.microsoft.com/office/drawing/2014/main" val="1190761999"/>
                    </a:ext>
                  </a:extLst>
                </a:gridCol>
                <a:gridCol w="753037">
                  <a:extLst>
                    <a:ext uri="{9D8B030D-6E8A-4147-A177-3AD203B41FA5}">
                      <a16:colId xmlns:a16="http://schemas.microsoft.com/office/drawing/2014/main" val="3236226674"/>
                    </a:ext>
                  </a:extLst>
                </a:gridCol>
                <a:gridCol w="703825">
                  <a:extLst>
                    <a:ext uri="{9D8B030D-6E8A-4147-A177-3AD203B41FA5}">
                      <a16:colId xmlns:a16="http://schemas.microsoft.com/office/drawing/2014/main" val="698899991"/>
                    </a:ext>
                  </a:extLst>
                </a:gridCol>
                <a:gridCol w="1735700">
                  <a:extLst>
                    <a:ext uri="{9D8B030D-6E8A-4147-A177-3AD203B41FA5}">
                      <a16:colId xmlns:a16="http://schemas.microsoft.com/office/drawing/2014/main" val="2982065139"/>
                    </a:ext>
                  </a:extLst>
                </a:gridCol>
                <a:gridCol w="203239">
                  <a:extLst>
                    <a:ext uri="{9D8B030D-6E8A-4147-A177-3AD203B41FA5}">
                      <a16:colId xmlns:a16="http://schemas.microsoft.com/office/drawing/2014/main" val="24698309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sng" dirty="0">
                          <a:solidFill>
                            <a:srgbClr val="FF0000"/>
                          </a:solidFill>
                        </a:rPr>
                        <a:t>DOC_KEY(PK)</a:t>
                      </a:r>
                      <a:endParaRPr lang="ko-KR" altLang="en-US" sz="800" u="sng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CNTR_NO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TRK_NO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PIN_NO(FK)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7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25021822445301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HMMU2094400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부산</a:t>
                      </a:r>
                      <a:r>
                        <a:rPr lang="en-US" altLang="ko-KR" sz="800" dirty="0"/>
                        <a:t>98</a:t>
                      </a:r>
                      <a:r>
                        <a:rPr lang="ko-KR" altLang="en-US" sz="800" dirty="0"/>
                        <a:t>사</a:t>
                      </a:r>
                      <a:r>
                        <a:rPr lang="en-US" altLang="ko-KR" sz="800" dirty="0"/>
                        <a:t>1165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HMMU2094400_부산98사1165_2_250218_1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19040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540334266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3B3B34A5-BD78-2ADE-8654-6BD5C860223C}"/>
              </a:ext>
            </a:extLst>
          </p:cNvPr>
          <p:cNvSpPr txBox="1"/>
          <p:nvPr/>
        </p:nvSpPr>
        <p:spPr>
          <a:xfrm>
            <a:off x="5869713" y="6384995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테이블</a:t>
            </a:r>
            <a:endParaRPr lang="en-US" altLang="ko-KR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 생성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C8AE30-DBA2-BF3B-AF64-370CEDFE32D1}"/>
              </a:ext>
            </a:extLst>
          </p:cNvPr>
          <p:cNvSpPr txBox="1"/>
          <p:nvPr/>
        </p:nvSpPr>
        <p:spPr>
          <a:xfrm>
            <a:off x="2165551" y="6446013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 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</a:t>
            </a:r>
            <a:endParaRPr lang="en-US" altLang="ko-KR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 생성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27D55B7-F3C0-C151-37C1-54FC9A4209FC}"/>
              </a:ext>
            </a:extLst>
          </p:cNvPr>
          <p:cNvSpPr txBox="1"/>
          <p:nvPr/>
        </p:nvSpPr>
        <p:spPr>
          <a:xfrm>
            <a:off x="8072919" y="4746916"/>
            <a:ext cx="1015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FF0000"/>
                </a:solidFill>
                <a:ea typeface="NanumGothic" panose="020D0604000000000000" pitchFamily="34" charset="-127"/>
              </a:rPr>
              <a:t>내부 키 값</a:t>
            </a:r>
            <a:r>
              <a:rPr kumimoji="1" lang="en-US" altLang="ko-KR" sz="800" b="1" dirty="0">
                <a:solidFill>
                  <a:srgbClr val="FF0000"/>
                </a:solidFill>
                <a:ea typeface="NanumGothic" panose="020D0604000000000000" pitchFamily="34" charset="-127"/>
              </a:rPr>
              <a:t>(PIN_NO)</a:t>
            </a:r>
          </a:p>
          <a:p>
            <a:pPr algn="ctr"/>
            <a:r>
              <a:rPr kumimoji="1" lang="ko-KR" altLang="en-US" sz="800" b="1" dirty="0">
                <a:solidFill>
                  <a:srgbClr val="FF0000"/>
                </a:solidFill>
                <a:ea typeface="NanumGothic" panose="020D0604000000000000" pitchFamily="34" charset="-127"/>
              </a:rPr>
              <a:t>생성</a:t>
            </a:r>
            <a:endParaRPr kumimoji="1" lang="en-US" altLang="ko-KR" sz="800" b="1" dirty="0">
              <a:solidFill>
                <a:srgbClr val="FF0000"/>
              </a:solidFill>
              <a:ea typeface="NanumGothic" panose="020D0604000000000000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A8FD76E-11B5-B344-6728-E3860A715227}"/>
              </a:ext>
            </a:extLst>
          </p:cNvPr>
          <p:cNvSpPr/>
          <p:nvPr/>
        </p:nvSpPr>
        <p:spPr>
          <a:xfrm>
            <a:off x="171253" y="3020701"/>
            <a:ext cx="3320092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CASE 1. </a:t>
            </a:r>
            <a:r>
              <a:rPr lang="ko-KR" altLang="en-US" sz="900" b="1" kern="0" dirty="0" err="1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등록 과정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ISSUE_SEQ </a:t>
            </a: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없는 경우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D03F6161-95A2-1ACF-3524-6D79C45FDC44}"/>
              </a:ext>
            </a:extLst>
          </p:cNvPr>
          <p:cNvSpPr/>
          <p:nvPr/>
        </p:nvSpPr>
        <p:spPr>
          <a:xfrm>
            <a:off x="354073" y="3020701"/>
            <a:ext cx="8618674" cy="3751981"/>
          </a:xfrm>
          <a:custGeom>
            <a:avLst/>
            <a:gdLst>
              <a:gd name="connsiteX0" fmla="*/ 3636036 w 8618674"/>
              <a:gd name="connsiteY0" fmla="*/ 0 h 3751981"/>
              <a:gd name="connsiteX1" fmla="*/ 8618674 w 8618674"/>
              <a:gd name="connsiteY1" fmla="*/ 0 h 3751981"/>
              <a:gd name="connsiteX2" fmla="*/ 8618674 w 8618674"/>
              <a:gd name="connsiteY2" fmla="*/ 3751981 h 3751981"/>
              <a:gd name="connsiteX3" fmla="*/ 4982638 w 8618674"/>
              <a:gd name="connsiteY3" fmla="*/ 3751981 h 3751981"/>
              <a:gd name="connsiteX4" fmla="*/ 3636036 w 8618674"/>
              <a:gd name="connsiteY4" fmla="*/ 3751981 h 3751981"/>
              <a:gd name="connsiteX5" fmla="*/ 0 w 8618674"/>
              <a:gd name="connsiteY5" fmla="*/ 3751981 h 3751981"/>
              <a:gd name="connsiteX6" fmla="*/ 0 w 8618674"/>
              <a:gd name="connsiteY6" fmla="*/ 2215031 h 3751981"/>
              <a:gd name="connsiteX7" fmla="*/ 3636036 w 8618674"/>
              <a:gd name="connsiteY7" fmla="*/ 2215031 h 3751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18674" h="3751981">
                <a:moveTo>
                  <a:pt x="3636036" y="0"/>
                </a:moveTo>
                <a:lnTo>
                  <a:pt x="8618674" y="0"/>
                </a:lnTo>
                <a:lnTo>
                  <a:pt x="8618674" y="3751981"/>
                </a:lnTo>
                <a:lnTo>
                  <a:pt x="4982638" y="3751981"/>
                </a:lnTo>
                <a:lnTo>
                  <a:pt x="3636036" y="3751981"/>
                </a:lnTo>
                <a:lnTo>
                  <a:pt x="0" y="3751981"/>
                </a:lnTo>
                <a:lnTo>
                  <a:pt x="0" y="2215031"/>
                </a:lnTo>
                <a:lnTo>
                  <a:pt x="3636036" y="221503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십자형 1">
            <a:extLst>
              <a:ext uri="{FF2B5EF4-FFF2-40B4-BE49-F238E27FC236}">
                <a16:creationId xmlns:a16="http://schemas.microsoft.com/office/drawing/2014/main" id="{F78538DD-4DC5-A86E-E8DA-A620F09947A7}"/>
              </a:ext>
            </a:extLst>
          </p:cNvPr>
          <p:cNvSpPr/>
          <p:nvPr/>
        </p:nvSpPr>
        <p:spPr>
          <a:xfrm rot="2708496">
            <a:off x="4108752" y="4320162"/>
            <a:ext cx="914400" cy="914400"/>
          </a:xfrm>
          <a:prstGeom prst="plus">
            <a:avLst>
              <a:gd name="adj" fmla="val 386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2AB7CB-AEDE-8C68-4026-3CA9B8C69E3A}"/>
              </a:ext>
            </a:extLst>
          </p:cNvPr>
          <p:cNvSpPr txBox="1"/>
          <p:nvPr/>
        </p:nvSpPr>
        <p:spPr>
          <a:xfrm>
            <a:off x="5153650" y="4593595"/>
            <a:ext cx="2550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rgbClr val="FF0000"/>
                </a:solidFill>
                <a:ea typeface="NanumGothic" panose="020D0604000000000000" pitchFamily="34" charset="-127"/>
              </a:rPr>
              <a:t>검색 불가</a:t>
            </a:r>
            <a:r>
              <a:rPr kumimoji="1" lang="en-US" altLang="ko-KR" sz="1400" b="1" dirty="0">
                <a:solidFill>
                  <a:srgbClr val="FF0000"/>
                </a:solidFill>
                <a:ea typeface="NanumGothic" panose="020D0604000000000000" pitchFamily="34" charset="-127"/>
              </a:rPr>
              <a:t>, </a:t>
            </a:r>
            <a:r>
              <a:rPr kumimoji="1" lang="ko-KR" altLang="en-US" sz="1400" b="1" dirty="0">
                <a:solidFill>
                  <a:srgbClr val="FF0000"/>
                </a:solidFill>
                <a:ea typeface="NanumGothic" panose="020D0604000000000000" pitchFamily="34" charset="-127"/>
              </a:rPr>
              <a:t>이후 프로세스 진행 </a:t>
            </a:r>
            <a:r>
              <a:rPr kumimoji="1" lang="en-US" altLang="ko-KR" sz="1400" b="1" dirty="0">
                <a:solidFill>
                  <a:srgbClr val="FF0000"/>
                </a:solidFill>
                <a:ea typeface="NanumGothic" panose="020D0604000000000000" pitchFamily="34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87093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75693-2DC0-6E64-FF4C-42C2C98D8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BE4667-43B1-6F1F-2966-352F601251EF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C7554B9E-ED24-0BE5-8FD5-31692CE0F834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2027158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PNIT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 </a:t>
            </a: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현황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6B902281-B1E2-48C7-7A17-1247061D5F86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PNIT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터미널 에이전트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77B84380-E87D-85AC-2170-04A196038F62}"/>
              </a:ext>
            </a:extLst>
          </p:cNvPr>
          <p:cNvSpPr/>
          <p:nvPr/>
        </p:nvSpPr>
        <p:spPr bwMode="auto">
          <a:xfrm>
            <a:off x="444398" y="1343249"/>
            <a:ext cx="8200084" cy="1615786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CASE2.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항차 정보 틀림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lvl="2" indent="-176213" defTabSz="995690" eaLnBrk="0" fontAlgn="base" hangingPunct="0">
              <a:spcBef>
                <a:spcPct val="20000"/>
              </a:spcBef>
              <a:buFontTx/>
              <a:buChar char="-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정보 처리 과정에서 </a:t>
            </a:r>
            <a:r>
              <a:rPr lang="en-US" altLang="ko-KR" sz="1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DOCKEY</a:t>
            </a:r>
            <a:r>
              <a:rPr lang="ko-KR" altLang="en-US" sz="1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찾기 위해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항차정보가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필요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lvl="2" indent="-176213" defTabSz="995690" eaLnBrk="0" fontAlgn="base" hangingPunct="0">
              <a:spcBef>
                <a:spcPct val="20000"/>
              </a:spcBef>
              <a:buFontTx/>
              <a:buChar char="-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항차 정보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VVD, VVD_YEAR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일치하지 않을 경우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DOCKEY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식별할 수 없음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lvl="2" indent="-176213" defTabSz="995690" eaLnBrk="0" fontAlgn="base" hangingPunct="0">
              <a:spcBef>
                <a:spcPct val="20000"/>
              </a:spcBef>
              <a:buFontTx/>
              <a:buChar char="-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PIN_NO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식별할 수 없으며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프로세스가 진행되지 않음</a:t>
            </a:r>
            <a:b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HPNT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실물 테스트 및 항차 정보 동기화로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DOCKEY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식별하도록 수정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lvl="2" indent="-176213" defTabSz="995690" eaLnBrk="0" fontAlgn="base" hangingPunct="0">
              <a:spcBef>
                <a:spcPct val="20000"/>
              </a:spcBef>
              <a:buFontTx/>
              <a:buChar char="-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현상이 가장 많이 나타나는 구간이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구간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모서리가 둥근 직사각형 444">
            <a:extLst>
              <a:ext uri="{FF2B5EF4-FFF2-40B4-BE49-F238E27FC236}">
                <a16:creationId xmlns:a16="http://schemas.microsoft.com/office/drawing/2014/main" id="{0116AC42-B548-9179-5837-18D9B6250C44}"/>
              </a:ext>
            </a:extLst>
          </p:cNvPr>
          <p:cNvSpPr/>
          <p:nvPr/>
        </p:nvSpPr>
        <p:spPr>
          <a:xfrm rot="10800000" flipH="1" flipV="1">
            <a:off x="171252" y="3020701"/>
            <a:ext cx="8855160" cy="3777799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32CB2EF-5E19-2FEA-9E4A-4C705C0BAAF4}"/>
              </a:ext>
            </a:extLst>
          </p:cNvPr>
          <p:cNvGrpSpPr/>
          <p:nvPr/>
        </p:nvGrpSpPr>
        <p:grpSpPr>
          <a:xfrm>
            <a:off x="4138634" y="3350737"/>
            <a:ext cx="866731" cy="713273"/>
            <a:chOff x="2304137" y="4187852"/>
            <a:chExt cx="866731" cy="71327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4146B64-01CB-E79F-85EB-1B7055EF63DD}"/>
                </a:ext>
              </a:extLst>
            </p:cNvPr>
            <p:cNvSpPr/>
            <p:nvPr/>
          </p:nvSpPr>
          <p:spPr>
            <a:xfrm>
              <a:off x="2304137" y="4187852"/>
              <a:ext cx="866731" cy="7132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6ADFB8C-366A-F6A6-7346-1E0F1358D89E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E6CF468E-CDFA-30EA-5012-A8C523E3B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04644" y="4408839"/>
              <a:ext cx="446647" cy="41229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B8A892-A882-8F7E-50F3-27FA18C3A70E}"/>
              </a:ext>
            </a:extLst>
          </p:cNvPr>
          <p:cNvGrpSpPr/>
          <p:nvPr/>
        </p:nvGrpSpPr>
        <p:grpSpPr>
          <a:xfrm>
            <a:off x="7721508" y="3350737"/>
            <a:ext cx="866731" cy="713273"/>
            <a:chOff x="192552" y="5440026"/>
            <a:chExt cx="866731" cy="71327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96A1F06-04AB-8171-3EAA-81B766D7EAC3}"/>
                </a:ext>
              </a:extLst>
            </p:cNvPr>
            <p:cNvGrpSpPr/>
            <p:nvPr/>
          </p:nvGrpSpPr>
          <p:grpSpPr>
            <a:xfrm>
              <a:off x="192552" y="5440026"/>
              <a:ext cx="866731" cy="713273"/>
              <a:chOff x="2304137" y="4129880"/>
              <a:chExt cx="866731" cy="713273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95777CB-5AA2-7C97-075B-896D615A3C30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13273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20C902D-517C-6C6E-E348-2A851D973377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 err="1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올컨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15" name="Picture 12" descr="올컨e - 전자인수도증,항만터미널,사전반출입정보,코피노 - Google Play 앱">
              <a:extLst>
                <a:ext uri="{FF2B5EF4-FFF2-40B4-BE49-F238E27FC236}">
                  <a16:creationId xmlns:a16="http://schemas.microsoft.com/office/drawing/2014/main" id="{55F31578-3810-26B7-29EA-CD0B29F92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77" y="5703933"/>
              <a:ext cx="374024" cy="40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EFE53CB-10FB-D0F3-BCDC-B604A6E4FD60}"/>
              </a:ext>
            </a:extLst>
          </p:cNvPr>
          <p:cNvGrpSpPr/>
          <p:nvPr/>
        </p:nvGrpSpPr>
        <p:grpSpPr>
          <a:xfrm>
            <a:off x="444414" y="3350737"/>
            <a:ext cx="866731" cy="713273"/>
            <a:chOff x="444398" y="3219052"/>
            <a:chExt cx="866731" cy="71327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FB21BB1-DDA2-288B-578E-F522278D9487}"/>
                </a:ext>
              </a:extLst>
            </p:cNvPr>
            <p:cNvGrpSpPr/>
            <p:nvPr/>
          </p:nvGrpSpPr>
          <p:grpSpPr>
            <a:xfrm>
              <a:off x="444398" y="3219052"/>
              <a:ext cx="866731" cy="713273"/>
              <a:chOff x="2304137" y="4187852"/>
              <a:chExt cx="866731" cy="713273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2960595-BB32-2D68-CC28-5A5B13621E23}"/>
                  </a:ext>
                </a:extLst>
              </p:cNvPr>
              <p:cNvSpPr/>
              <p:nvPr/>
            </p:nvSpPr>
            <p:spPr>
              <a:xfrm>
                <a:off x="2304137" y="4187852"/>
                <a:ext cx="866731" cy="713273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55B0C48-7DD7-E160-736E-9C339BA27B21}"/>
                  </a:ext>
                </a:extLst>
              </p:cNvPr>
              <p:cNvSpPr/>
              <p:nvPr/>
            </p:nvSpPr>
            <p:spPr>
              <a:xfrm>
                <a:off x="2304137" y="4187852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터미널 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TOS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26" name="Picture 4" descr="포트 - 무료 수송개 아이콘">
              <a:extLst>
                <a:ext uri="{FF2B5EF4-FFF2-40B4-BE49-F238E27FC236}">
                  <a16:creationId xmlns:a16="http://schemas.microsoft.com/office/drawing/2014/main" id="{E0D779D2-7F28-EA6B-3245-91900F3C8B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467" y="3517822"/>
              <a:ext cx="326593" cy="326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B648616-7E17-5561-6BE4-F2EBCC7EC887}"/>
              </a:ext>
            </a:extLst>
          </p:cNvPr>
          <p:cNvSpPr txBox="1"/>
          <p:nvPr/>
        </p:nvSpPr>
        <p:spPr>
          <a:xfrm>
            <a:off x="474464" y="4126763"/>
            <a:ext cx="8066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작업 정보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 </a:t>
            </a:r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수신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AD43C7-9A71-A8CE-D0AC-3395B3774E34}"/>
              </a:ext>
            </a:extLst>
          </p:cNvPr>
          <p:cNvSpPr txBox="1"/>
          <p:nvPr/>
        </p:nvSpPr>
        <p:spPr>
          <a:xfrm>
            <a:off x="7751557" y="4126763"/>
            <a:ext cx="8066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작업 정보 수신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3DDCDD1-B3F6-3FA6-D0CB-31F03D1EB3A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281096" y="4234485"/>
            <a:ext cx="28820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56DC7AE-B189-AC99-3D99-21253D111732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4969812" y="4234485"/>
            <a:ext cx="27817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F05174C-956D-854E-FB0E-B4F511CB1DAF}"/>
              </a:ext>
            </a:extLst>
          </p:cNvPr>
          <p:cNvSpPr txBox="1"/>
          <p:nvPr/>
        </p:nvSpPr>
        <p:spPr>
          <a:xfrm>
            <a:off x="2254520" y="4284520"/>
            <a:ext cx="9044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JOB_SEQ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6924A2-A02C-E1A9-0A4A-D8FAA6DC86F1}"/>
              </a:ext>
            </a:extLst>
          </p:cNvPr>
          <p:cNvSpPr txBox="1"/>
          <p:nvPr/>
        </p:nvSpPr>
        <p:spPr>
          <a:xfrm>
            <a:off x="5715825" y="4318471"/>
            <a:ext cx="8611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PIN_NO</a:t>
            </a:r>
            <a:endParaRPr kumimoji="1" lang="ko-KR" altLang="en-US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E55086A-E89F-F5B4-EA99-8562B01D2932}"/>
              </a:ext>
            </a:extLst>
          </p:cNvPr>
          <p:cNvGrpSpPr/>
          <p:nvPr/>
        </p:nvGrpSpPr>
        <p:grpSpPr>
          <a:xfrm>
            <a:off x="1995722" y="3986139"/>
            <a:ext cx="1413541" cy="219693"/>
            <a:chOff x="1672723" y="3928355"/>
            <a:chExt cx="1413541" cy="21969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758A0A8-20A6-0912-46C3-29F851F12E40}"/>
                </a:ext>
              </a:extLst>
            </p:cNvPr>
            <p:cNvSpPr txBox="1"/>
            <p:nvPr/>
          </p:nvSpPr>
          <p:spPr>
            <a:xfrm>
              <a:off x="1854837" y="3930479"/>
              <a:ext cx="12314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작업 정보 수신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, MQ </a:t>
              </a:r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송신</a:t>
              </a:r>
              <a:endParaRPr kumimoji="1" lang="en-US" altLang="ko-KR" sz="800" b="1" dirty="0">
                <a:solidFill>
                  <a:srgbClr val="FF0000"/>
                </a:solidFill>
                <a:ea typeface="NanumGothic" panose="020D0604000000000000" pitchFamily="34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2B4114F-7500-6F05-BC1B-493E01CDF0F8}"/>
                </a:ext>
              </a:extLst>
            </p:cNvPr>
            <p:cNvSpPr/>
            <p:nvPr/>
          </p:nvSpPr>
          <p:spPr>
            <a:xfrm>
              <a:off x="1672723" y="3928355"/>
              <a:ext cx="219693" cy="21969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0E0E5DF-DC7D-8011-41B7-8E1E78C84361}"/>
              </a:ext>
            </a:extLst>
          </p:cNvPr>
          <p:cNvGrpSpPr/>
          <p:nvPr/>
        </p:nvGrpSpPr>
        <p:grpSpPr>
          <a:xfrm>
            <a:off x="5555637" y="3984014"/>
            <a:ext cx="1461345" cy="219693"/>
            <a:chOff x="5437420" y="3925244"/>
            <a:chExt cx="1461345" cy="21969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21778B4-5517-C346-B99C-AEA4B83F0547}"/>
                </a:ext>
              </a:extLst>
            </p:cNvPr>
            <p:cNvSpPr txBox="1"/>
            <p:nvPr/>
          </p:nvSpPr>
          <p:spPr>
            <a:xfrm>
              <a:off x="5654514" y="3927368"/>
              <a:ext cx="12442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작업 정보 전송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(REST API)</a:t>
              </a: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28EE2FD-358E-08A8-F563-4EA0133128C3}"/>
                </a:ext>
              </a:extLst>
            </p:cNvPr>
            <p:cNvSpPr/>
            <p:nvPr/>
          </p:nvSpPr>
          <p:spPr>
            <a:xfrm>
              <a:off x="5437420" y="3925244"/>
              <a:ext cx="219693" cy="21969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</p:grp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ECCDC73A-B07B-D8D9-9585-E37E7D74C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600273"/>
              </p:ext>
            </p:extLst>
          </p:nvPr>
        </p:nvGraphicFramePr>
        <p:xfrm>
          <a:off x="1364960" y="4533575"/>
          <a:ext cx="2884125" cy="43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5425">
                  <a:extLst>
                    <a:ext uri="{9D8B030D-6E8A-4147-A177-3AD203B41FA5}">
                      <a16:colId xmlns:a16="http://schemas.microsoft.com/office/drawing/2014/main" val="1190761999"/>
                    </a:ext>
                  </a:extLst>
                </a:gridCol>
                <a:gridCol w="753037">
                  <a:extLst>
                    <a:ext uri="{9D8B030D-6E8A-4147-A177-3AD203B41FA5}">
                      <a16:colId xmlns:a16="http://schemas.microsoft.com/office/drawing/2014/main" val="3236226674"/>
                    </a:ext>
                  </a:extLst>
                </a:gridCol>
                <a:gridCol w="468875">
                  <a:extLst>
                    <a:ext uri="{9D8B030D-6E8A-4147-A177-3AD203B41FA5}">
                      <a16:colId xmlns:a16="http://schemas.microsoft.com/office/drawing/2014/main" val="1282428863"/>
                    </a:ext>
                  </a:extLst>
                </a:gridCol>
                <a:gridCol w="692713">
                  <a:extLst>
                    <a:ext uri="{9D8B030D-6E8A-4147-A177-3AD203B41FA5}">
                      <a16:colId xmlns:a16="http://schemas.microsoft.com/office/drawing/2014/main" val="459862425"/>
                    </a:ext>
                  </a:extLst>
                </a:gridCol>
                <a:gridCol w="164075">
                  <a:extLst>
                    <a:ext uri="{9D8B030D-6E8A-4147-A177-3AD203B41FA5}">
                      <a16:colId xmlns:a16="http://schemas.microsoft.com/office/drawing/2014/main" val="32394293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sng" dirty="0">
                          <a:solidFill>
                            <a:srgbClr val="FF0000"/>
                          </a:solidFill>
                        </a:rPr>
                        <a:t>JOB_SEQ(PK)</a:t>
                      </a:r>
                      <a:endParaRPr lang="ko-KR" altLang="en-US" sz="800" u="sng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CNTR_NO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VVD(FK)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VVD_YEAR(FK)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7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25021822445301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HMMU2094400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VTGX002</a:t>
                      </a:r>
                      <a:endParaRPr lang="ko-KR" altLang="en-US" sz="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2025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19040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540334266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C40A6EE4-2170-83F7-234D-4147F9B8A20D}"/>
              </a:ext>
            </a:extLst>
          </p:cNvPr>
          <p:cNvSpPr txBox="1"/>
          <p:nvPr/>
        </p:nvSpPr>
        <p:spPr>
          <a:xfrm>
            <a:off x="2571147" y="4932802"/>
            <a:ext cx="11993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 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테이블</a:t>
            </a:r>
            <a:endParaRPr lang="en-US" altLang="ko-KR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B7699C3-7BD9-20E3-FD05-41ABE0CC9F98}"/>
              </a:ext>
            </a:extLst>
          </p:cNvPr>
          <p:cNvSpPr txBox="1"/>
          <p:nvPr/>
        </p:nvSpPr>
        <p:spPr>
          <a:xfrm>
            <a:off x="3535839" y="6666159"/>
            <a:ext cx="9909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 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</a:t>
            </a:r>
            <a:endParaRPr lang="en-US" altLang="ko-KR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14B5EB8-301A-7058-2F90-0633F676CF71}"/>
              </a:ext>
            </a:extLst>
          </p:cNvPr>
          <p:cNvSpPr/>
          <p:nvPr/>
        </p:nvSpPr>
        <p:spPr>
          <a:xfrm>
            <a:off x="171253" y="3020701"/>
            <a:ext cx="1348790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야드 작업 정보 전송 과정</a:t>
            </a:r>
          </a:p>
        </p:txBody>
      </p:sp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BC506E64-E38A-4582-263E-77E1E0CC0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47480"/>
              </p:ext>
            </p:extLst>
          </p:nvPr>
        </p:nvGraphicFramePr>
        <p:xfrm>
          <a:off x="1364960" y="6139987"/>
          <a:ext cx="5749422" cy="55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2237">
                  <a:extLst>
                    <a:ext uri="{9D8B030D-6E8A-4147-A177-3AD203B41FA5}">
                      <a16:colId xmlns:a16="http://schemas.microsoft.com/office/drawing/2014/main" val="1190761999"/>
                    </a:ext>
                  </a:extLst>
                </a:gridCol>
                <a:gridCol w="753037">
                  <a:extLst>
                    <a:ext uri="{9D8B030D-6E8A-4147-A177-3AD203B41FA5}">
                      <a16:colId xmlns:a16="http://schemas.microsoft.com/office/drawing/2014/main" val="3236226674"/>
                    </a:ext>
                  </a:extLst>
                </a:gridCol>
                <a:gridCol w="703825">
                  <a:extLst>
                    <a:ext uri="{9D8B030D-6E8A-4147-A177-3AD203B41FA5}">
                      <a16:colId xmlns:a16="http://schemas.microsoft.com/office/drawing/2014/main" val="698899991"/>
                    </a:ext>
                  </a:extLst>
                </a:gridCol>
                <a:gridCol w="714937">
                  <a:extLst>
                    <a:ext uri="{9D8B030D-6E8A-4147-A177-3AD203B41FA5}">
                      <a16:colId xmlns:a16="http://schemas.microsoft.com/office/drawing/2014/main" val="2982065139"/>
                    </a:ext>
                  </a:extLst>
                </a:gridCol>
                <a:gridCol w="885562">
                  <a:extLst>
                    <a:ext uri="{9D8B030D-6E8A-4147-A177-3AD203B41FA5}">
                      <a16:colId xmlns:a16="http://schemas.microsoft.com/office/drawing/2014/main" val="1865047183"/>
                    </a:ext>
                  </a:extLst>
                </a:gridCol>
                <a:gridCol w="533963">
                  <a:extLst>
                    <a:ext uri="{9D8B030D-6E8A-4147-A177-3AD203B41FA5}">
                      <a16:colId xmlns:a16="http://schemas.microsoft.com/office/drawing/2014/main" val="4020710684"/>
                    </a:ext>
                  </a:extLst>
                </a:gridCol>
                <a:gridCol w="185861">
                  <a:extLst>
                    <a:ext uri="{9D8B030D-6E8A-4147-A177-3AD203B41FA5}">
                      <a16:colId xmlns:a16="http://schemas.microsoft.com/office/drawing/2014/main" val="24698309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PIN_NO(PK)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CNTR_NO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TRK_NO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sng" dirty="0">
                          <a:solidFill>
                            <a:srgbClr val="FF0000"/>
                          </a:solidFill>
                        </a:rPr>
                        <a:t>DOC_KEY(FK)</a:t>
                      </a:r>
                      <a:endParaRPr lang="ko-KR" altLang="en-US" sz="800" u="sng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VVD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VVD_YEAR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7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HMMU2094400_부산98사1165_2_250218_1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HMMU2094400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부산</a:t>
                      </a:r>
                      <a:r>
                        <a:rPr lang="en-US" altLang="ko-KR" sz="800" dirty="0"/>
                        <a:t>98</a:t>
                      </a:r>
                      <a:r>
                        <a:rPr lang="ko-KR" altLang="en-US" sz="800" dirty="0"/>
                        <a:t>사</a:t>
                      </a:r>
                      <a:r>
                        <a:rPr lang="en-US" altLang="ko-KR" sz="800" dirty="0"/>
                        <a:t>1165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25021822445301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VTGX003</a:t>
                      </a:r>
                      <a:endParaRPr lang="ko-KR" altLang="en-US" sz="16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2024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19040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540334266"/>
                  </a:ext>
                </a:extLst>
              </a:tr>
            </a:tbl>
          </a:graphicData>
        </a:graphic>
      </p:graphicFrame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C3C74B75-9E78-6980-3BF6-02AED0EF3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112350"/>
              </p:ext>
            </p:extLst>
          </p:nvPr>
        </p:nvGraphicFramePr>
        <p:xfrm>
          <a:off x="1364960" y="5211241"/>
          <a:ext cx="3300812" cy="55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5425">
                  <a:extLst>
                    <a:ext uri="{9D8B030D-6E8A-4147-A177-3AD203B41FA5}">
                      <a16:colId xmlns:a16="http://schemas.microsoft.com/office/drawing/2014/main" val="1190761999"/>
                    </a:ext>
                  </a:extLst>
                </a:gridCol>
                <a:gridCol w="753037">
                  <a:extLst>
                    <a:ext uri="{9D8B030D-6E8A-4147-A177-3AD203B41FA5}">
                      <a16:colId xmlns:a16="http://schemas.microsoft.com/office/drawing/2014/main" val="3236226674"/>
                    </a:ext>
                  </a:extLst>
                </a:gridCol>
                <a:gridCol w="885562">
                  <a:extLst>
                    <a:ext uri="{9D8B030D-6E8A-4147-A177-3AD203B41FA5}">
                      <a16:colId xmlns:a16="http://schemas.microsoft.com/office/drawing/2014/main" val="4252203752"/>
                    </a:ext>
                  </a:extLst>
                </a:gridCol>
                <a:gridCol w="692713">
                  <a:extLst>
                    <a:ext uri="{9D8B030D-6E8A-4147-A177-3AD203B41FA5}">
                      <a16:colId xmlns:a16="http://schemas.microsoft.com/office/drawing/2014/main" val="2400825040"/>
                    </a:ext>
                  </a:extLst>
                </a:gridCol>
                <a:gridCol w="164075">
                  <a:extLst>
                    <a:ext uri="{9D8B030D-6E8A-4147-A177-3AD203B41FA5}">
                      <a16:colId xmlns:a16="http://schemas.microsoft.com/office/drawing/2014/main" val="407742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sng" dirty="0">
                          <a:solidFill>
                            <a:srgbClr val="FF0000"/>
                          </a:solidFill>
                        </a:rPr>
                        <a:t>DOC_KEY(PK)</a:t>
                      </a:r>
                      <a:endParaRPr lang="ko-KR" altLang="en-US" sz="800" u="sng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CNTR_NO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VVD(FK)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VVD_YEAR(FK)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7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25021822445301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HMMU2094400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VTGX003</a:t>
                      </a:r>
                      <a:endParaRPr lang="ko-KR" altLang="en-US" sz="16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2024</a:t>
                      </a:r>
                      <a:endParaRPr lang="ko-KR" altLang="en-US" sz="16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19040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540334266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01DF7EC7-D484-6DF1-BDA8-EB21D78F892F}"/>
              </a:ext>
            </a:extLst>
          </p:cNvPr>
          <p:cNvSpPr txBox="1"/>
          <p:nvPr/>
        </p:nvSpPr>
        <p:spPr>
          <a:xfrm>
            <a:off x="2426204" y="5741904"/>
            <a:ext cx="14654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TOS-BPA 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매핑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테이블</a:t>
            </a:r>
            <a:endParaRPr lang="en-US" altLang="ko-KR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1661B4E-7368-D33D-9052-B4480B3C95F6}"/>
              </a:ext>
            </a:extLst>
          </p:cNvPr>
          <p:cNvSpPr txBox="1"/>
          <p:nvPr/>
        </p:nvSpPr>
        <p:spPr>
          <a:xfrm>
            <a:off x="1255789" y="5018587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DOC_KEY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5B11BCB-4F20-9857-D076-B925BEC1F2AA}"/>
              </a:ext>
            </a:extLst>
          </p:cNvPr>
          <p:cNvSpPr txBox="1"/>
          <p:nvPr/>
        </p:nvSpPr>
        <p:spPr>
          <a:xfrm>
            <a:off x="1262776" y="5939879"/>
            <a:ext cx="13083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PIN_NO, DOC_KEY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60BAD2D4-BCC4-3896-AFB6-803B634CE2BF}"/>
              </a:ext>
            </a:extLst>
          </p:cNvPr>
          <p:cNvCxnSpPr>
            <a:cxnSpLocks/>
            <a:stCxn id="65" idx="3"/>
            <a:endCxn id="46" idx="2"/>
          </p:cNvCxnSpPr>
          <p:nvPr/>
        </p:nvCxnSpPr>
        <p:spPr>
          <a:xfrm flipH="1" flipV="1">
            <a:off x="6146392" y="4533915"/>
            <a:ext cx="967990" cy="1885912"/>
          </a:xfrm>
          <a:prstGeom prst="bentConnector4">
            <a:avLst>
              <a:gd name="adj1" fmla="val -23616"/>
              <a:gd name="adj2" fmla="val 574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5AF9B563-6A98-E64C-D696-230A3DF756AE}"/>
              </a:ext>
            </a:extLst>
          </p:cNvPr>
          <p:cNvCxnSpPr>
            <a:cxnSpLocks/>
            <a:stCxn id="74" idx="0"/>
            <a:endCxn id="75" idx="2"/>
          </p:cNvCxnSpPr>
          <p:nvPr/>
        </p:nvCxnSpPr>
        <p:spPr>
          <a:xfrm rot="16200000" flipV="1">
            <a:off x="3272308" y="4256688"/>
            <a:ext cx="376368" cy="341631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96AD587-70CD-533B-E5F2-9C6FA6FEBED7}"/>
              </a:ext>
            </a:extLst>
          </p:cNvPr>
          <p:cNvSpPr/>
          <p:nvPr/>
        </p:nvSpPr>
        <p:spPr>
          <a:xfrm>
            <a:off x="5005365" y="6153031"/>
            <a:ext cx="326572" cy="326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88426B3-A238-E5AB-B7B5-D64090CC0AB0}"/>
              </a:ext>
            </a:extLst>
          </p:cNvPr>
          <p:cNvSpPr/>
          <p:nvPr/>
        </p:nvSpPr>
        <p:spPr>
          <a:xfrm>
            <a:off x="1589047" y="5450091"/>
            <a:ext cx="326572" cy="326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8B80139-6933-EE19-C7E2-5E2D0F8B43E2}"/>
              </a:ext>
            </a:extLst>
          </p:cNvPr>
          <p:cNvSpPr/>
          <p:nvPr/>
        </p:nvSpPr>
        <p:spPr>
          <a:xfrm>
            <a:off x="2180041" y="5213312"/>
            <a:ext cx="2309343" cy="409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8D01DEB-AC51-8709-3CCE-7E8603EE5834}"/>
              </a:ext>
            </a:extLst>
          </p:cNvPr>
          <p:cNvSpPr/>
          <p:nvPr/>
        </p:nvSpPr>
        <p:spPr>
          <a:xfrm>
            <a:off x="2180042" y="4560432"/>
            <a:ext cx="1905712" cy="409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3469B8A1-F2B0-BB6D-5401-68E2C8DF887F}"/>
              </a:ext>
            </a:extLst>
          </p:cNvPr>
          <p:cNvCxnSpPr>
            <a:cxnSpLocks/>
            <a:stCxn id="78" idx="0"/>
            <a:endCxn id="79" idx="0"/>
          </p:cNvCxnSpPr>
          <p:nvPr/>
        </p:nvCxnSpPr>
        <p:spPr>
          <a:xfrm rot="16200000" flipV="1">
            <a:off x="2907366" y="4785964"/>
            <a:ext cx="652880" cy="201815"/>
          </a:xfrm>
          <a:prstGeom prst="bentConnector5">
            <a:avLst>
              <a:gd name="adj1" fmla="val 13156"/>
              <a:gd name="adj2" fmla="val -526743"/>
              <a:gd name="adj3" fmla="val 12682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C0647AE-088D-F5A2-409C-E41D7370F53E}"/>
              </a:ext>
            </a:extLst>
          </p:cNvPr>
          <p:cNvSpPr txBox="1"/>
          <p:nvPr/>
        </p:nvSpPr>
        <p:spPr>
          <a:xfrm>
            <a:off x="4365283" y="458068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b="1" dirty="0" err="1">
                <a:solidFill>
                  <a:srgbClr val="FF0000"/>
                </a:solidFill>
                <a:ea typeface="NanumGothic" panose="020D0604000000000000" pitchFamily="34" charset="-127"/>
              </a:rPr>
              <a:t>항차정보</a:t>
            </a:r>
            <a:endParaRPr kumimoji="1" lang="en-US" altLang="ko-KR" sz="900" b="1" dirty="0">
              <a:solidFill>
                <a:srgbClr val="FF0000"/>
              </a:solidFill>
              <a:ea typeface="NanumGothic" panose="020D0604000000000000" pitchFamily="34" charset="-127"/>
            </a:endParaRPr>
          </a:p>
          <a:p>
            <a:r>
              <a:rPr kumimoji="1" lang="ko-KR" altLang="en-US" sz="900" b="1" dirty="0">
                <a:solidFill>
                  <a:srgbClr val="FF0000"/>
                </a:solidFill>
                <a:ea typeface="NanumGothic" panose="020D0604000000000000" pitchFamily="34" charset="-127"/>
              </a:rPr>
              <a:t>불일치</a:t>
            </a:r>
            <a:endParaRPr kumimoji="1" lang="en-US" altLang="ko-KR" sz="900" b="1" dirty="0">
              <a:solidFill>
                <a:srgbClr val="FF0000"/>
              </a:solidFill>
              <a:ea typeface="NanumGothic" panose="020D0604000000000000" pitchFamily="34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69FCDE48-CCDE-04F0-7D44-34FA9193E79E}"/>
              </a:ext>
            </a:extLst>
          </p:cNvPr>
          <p:cNvCxnSpPr>
            <a:cxnSpLocks/>
            <a:stCxn id="45" idx="1"/>
            <a:endCxn id="89" idx="1"/>
          </p:cNvCxnSpPr>
          <p:nvPr/>
        </p:nvCxnSpPr>
        <p:spPr>
          <a:xfrm rot="10800000" flipV="1">
            <a:off x="1372912" y="4392242"/>
            <a:ext cx="881609" cy="245834"/>
          </a:xfrm>
          <a:prstGeom prst="bentConnector3">
            <a:avLst>
              <a:gd name="adj1" fmla="val 12593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F099321-824F-6CE6-1AC0-FA10D1777A07}"/>
              </a:ext>
            </a:extLst>
          </p:cNvPr>
          <p:cNvSpPr/>
          <p:nvPr/>
        </p:nvSpPr>
        <p:spPr>
          <a:xfrm>
            <a:off x="1372911" y="4433156"/>
            <a:ext cx="815536" cy="40983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61AF1BB-8631-2EEA-E648-6B97A324DEFD}"/>
              </a:ext>
            </a:extLst>
          </p:cNvPr>
          <p:cNvSpPr txBox="1"/>
          <p:nvPr/>
        </p:nvSpPr>
        <p:spPr>
          <a:xfrm>
            <a:off x="5482549" y="4924344"/>
            <a:ext cx="2550698" cy="307777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rgbClr val="FF0000"/>
                </a:solidFill>
                <a:ea typeface="NanumGothic" panose="020D0604000000000000" pitchFamily="34" charset="-127"/>
              </a:rPr>
              <a:t>검색 불가</a:t>
            </a:r>
            <a:r>
              <a:rPr kumimoji="1" lang="en-US" altLang="ko-KR" sz="1400" b="1" dirty="0">
                <a:solidFill>
                  <a:srgbClr val="FF0000"/>
                </a:solidFill>
                <a:ea typeface="NanumGothic" panose="020D0604000000000000" pitchFamily="34" charset="-127"/>
              </a:rPr>
              <a:t>, </a:t>
            </a:r>
            <a:r>
              <a:rPr kumimoji="1" lang="ko-KR" altLang="en-US" sz="1400" b="1" dirty="0">
                <a:solidFill>
                  <a:srgbClr val="FF0000"/>
                </a:solidFill>
                <a:ea typeface="NanumGothic" panose="020D0604000000000000" pitchFamily="34" charset="-127"/>
              </a:rPr>
              <a:t>이후 프로세스 진행 </a:t>
            </a:r>
            <a:r>
              <a:rPr kumimoji="1" lang="en-US" altLang="ko-KR" sz="1400" b="1" dirty="0">
                <a:solidFill>
                  <a:srgbClr val="FF0000"/>
                </a:solidFill>
                <a:ea typeface="NanumGothic" panose="020D0604000000000000" pitchFamily="34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27051407"/>
      </p:ext>
    </p:extLst>
  </p:cSld>
  <p:clrMapOvr>
    <a:masterClrMapping/>
  </p:clrMapOvr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1_Office 테마">
  <a:themeElements>
    <a:clrScheme name="사용자 지정 634">
      <a:dk1>
        <a:sysClr val="windowText" lastClr="000000"/>
      </a:dk1>
      <a:lt1>
        <a:sysClr val="window" lastClr="ffffff"/>
      </a:lt1>
      <a:dk2>
        <a:srgbClr val="01243f"/>
      </a:dk2>
      <a:lt2>
        <a:srgbClr val="bddcf5"/>
      </a:lt2>
      <a:accent1>
        <a:srgbClr val="2abbdf"/>
      </a:accent1>
      <a:accent2>
        <a:srgbClr val="69d2dd"/>
      </a:accent2>
      <a:accent3>
        <a:srgbClr val="7e87d8"/>
      </a:accent3>
      <a:accent4>
        <a:srgbClr val="2d8adf"/>
      </a:accent4>
      <a:accent5>
        <a:srgbClr val="075a95"/>
      </a:accent5>
      <a:accent6>
        <a:srgbClr val="21327b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3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9516</ep:Words>
  <ep:PresentationFormat>화면 슬라이드 쇼(4:3)</ep:PresentationFormat>
  <ep:Paragraphs>2228</ep:Paragraphs>
  <ep:Slides>41</ep:Slides>
  <ep:Notes>1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ep:HeadingPairs>
  <ep:TitlesOfParts>
    <vt:vector size="42" baseType="lpstr">
      <vt:lpstr>1_Office 테마</vt:lpstr>
      <vt:lpstr>슬라이드 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2019-12-18T11:01:44.000</dcterms:created>
  <dc:creator>k</dc:creator>
  <cp:lastModifiedBy>user</cp:lastModifiedBy>
  <dcterms:modified xsi:type="dcterms:W3CDTF">2025-05-15T03:52:31.976</dcterms:modified>
  <cp:revision>1237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